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5" r:id="rId8"/>
    <p:sldMasterId id="2147483667" r:id="rId9"/>
    <p:sldMasterId id="2147483671" r:id="rId10"/>
  </p:sldMasterIdLst>
  <p:notesMasterIdLst>
    <p:notesMasterId r:id="rId13"/>
  </p:notesMasterIdLst>
  <p:sldIdLst>
    <p:sldId id="256" r:id="rId11"/>
    <p:sldId id="262" r:id="rId12"/>
  </p:sldIdLst>
  <p:sldSz cx="10333038" cy="820896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830" y="-108"/>
      </p:cViewPr>
      <p:guideLst>
        <p:guide orient="horz" pos="2585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E27B793-E9A8-4360-96B1-FD78363C18B9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724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6120" y="890640"/>
            <a:ext cx="10332720" cy="7318440"/>
          </a:xfrm>
          <a:prstGeom prst="rect">
            <a:avLst/>
          </a:prstGeom>
          <a:ln w="0">
            <a:noFill/>
          </a:ln>
        </p:spPr>
      </p:pic>
      <p:sp>
        <p:nvSpPr>
          <p:cNvPr id="43" name="CustomShape 166"/>
          <p:cNvSpPr/>
          <p:nvPr/>
        </p:nvSpPr>
        <p:spPr>
          <a:xfrm>
            <a:off x="5937840" y="1198080"/>
            <a:ext cx="765720" cy="1323000"/>
          </a:xfrm>
          <a:custGeom>
            <a:avLst/>
            <a:gdLst>
              <a:gd name="textAreaLeft" fmla="*/ 0 w 765720"/>
              <a:gd name="textAreaRight" fmla="*/ 780480 w 765720"/>
              <a:gd name="textAreaTop" fmla="*/ 0 h 1323000"/>
              <a:gd name="textAreaBottom" fmla="*/ 1337760 h 1323000"/>
            </a:gdLst>
            <a:ahLst/>
            <a:cxnLst/>
            <a:rect l="textAreaLeft" t="textAreaTop" r="textAreaRight" b="textAreaBottom"/>
            <a:pathLst>
              <a:path w="700601" h="832169">
                <a:moveTo>
                  <a:pt x="424308" y="618371"/>
                </a:moveTo>
                <a:lnTo>
                  <a:pt x="355234" y="815723"/>
                </a:lnTo>
                <a:lnTo>
                  <a:pt x="335499" y="786120"/>
                </a:lnTo>
                <a:lnTo>
                  <a:pt x="302607" y="832169"/>
                </a:lnTo>
                <a:lnTo>
                  <a:pt x="269715" y="795988"/>
                </a:lnTo>
                <a:lnTo>
                  <a:pt x="223666" y="812434"/>
                </a:lnTo>
                <a:lnTo>
                  <a:pt x="138147" y="812434"/>
                </a:lnTo>
                <a:lnTo>
                  <a:pt x="118411" y="769674"/>
                </a:lnTo>
                <a:lnTo>
                  <a:pt x="49338" y="763096"/>
                </a:lnTo>
                <a:lnTo>
                  <a:pt x="16446" y="720336"/>
                </a:lnTo>
                <a:lnTo>
                  <a:pt x="19735" y="647974"/>
                </a:lnTo>
                <a:lnTo>
                  <a:pt x="75652" y="680866"/>
                </a:lnTo>
                <a:lnTo>
                  <a:pt x="115122" y="641395"/>
                </a:lnTo>
                <a:lnTo>
                  <a:pt x="72362" y="585479"/>
                </a:lnTo>
                <a:lnTo>
                  <a:pt x="16446" y="585479"/>
                </a:lnTo>
                <a:lnTo>
                  <a:pt x="0" y="549297"/>
                </a:lnTo>
                <a:lnTo>
                  <a:pt x="32892" y="476935"/>
                </a:lnTo>
                <a:lnTo>
                  <a:pt x="121701" y="476935"/>
                </a:lnTo>
                <a:lnTo>
                  <a:pt x="144725" y="526273"/>
                </a:lnTo>
                <a:lnTo>
                  <a:pt x="184196" y="526273"/>
                </a:lnTo>
                <a:lnTo>
                  <a:pt x="177617" y="453910"/>
                </a:lnTo>
                <a:lnTo>
                  <a:pt x="220377" y="417729"/>
                </a:lnTo>
                <a:lnTo>
                  <a:pt x="240112" y="348656"/>
                </a:lnTo>
                <a:lnTo>
                  <a:pt x="226955" y="236823"/>
                </a:lnTo>
                <a:lnTo>
                  <a:pt x="246690" y="184195"/>
                </a:lnTo>
                <a:lnTo>
                  <a:pt x="319053" y="190774"/>
                </a:lnTo>
                <a:lnTo>
                  <a:pt x="401283" y="26313"/>
                </a:lnTo>
                <a:lnTo>
                  <a:pt x="427597" y="16446"/>
                </a:lnTo>
                <a:lnTo>
                  <a:pt x="486803" y="59205"/>
                </a:lnTo>
                <a:lnTo>
                  <a:pt x="513116" y="62495"/>
                </a:lnTo>
                <a:lnTo>
                  <a:pt x="542719" y="16446"/>
                </a:lnTo>
                <a:lnTo>
                  <a:pt x="588768" y="23024"/>
                </a:lnTo>
                <a:lnTo>
                  <a:pt x="618371" y="0"/>
                </a:lnTo>
                <a:lnTo>
                  <a:pt x="628239" y="65784"/>
                </a:lnTo>
                <a:lnTo>
                  <a:pt x="664420" y="88808"/>
                </a:lnTo>
                <a:lnTo>
                  <a:pt x="700601" y="108543"/>
                </a:lnTo>
                <a:lnTo>
                  <a:pt x="661131" y="174328"/>
                </a:lnTo>
                <a:lnTo>
                  <a:pt x="572322" y="197352"/>
                </a:lnTo>
                <a:lnTo>
                  <a:pt x="562455" y="246690"/>
                </a:lnTo>
                <a:lnTo>
                  <a:pt x="588768" y="276293"/>
                </a:lnTo>
                <a:lnTo>
                  <a:pt x="555876" y="315764"/>
                </a:lnTo>
                <a:lnTo>
                  <a:pt x="592057" y="338788"/>
                </a:lnTo>
                <a:lnTo>
                  <a:pt x="559165" y="368391"/>
                </a:lnTo>
                <a:lnTo>
                  <a:pt x="578901" y="407861"/>
                </a:lnTo>
                <a:lnTo>
                  <a:pt x="552587" y="447332"/>
                </a:lnTo>
                <a:lnTo>
                  <a:pt x="575611" y="522984"/>
                </a:lnTo>
                <a:lnTo>
                  <a:pt x="546008" y="572322"/>
                </a:lnTo>
                <a:lnTo>
                  <a:pt x="513116" y="542719"/>
                </a:lnTo>
                <a:lnTo>
                  <a:pt x="516406" y="582189"/>
                </a:lnTo>
                <a:lnTo>
                  <a:pt x="483514" y="595346"/>
                </a:lnTo>
                <a:lnTo>
                  <a:pt x="424308" y="61837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4" name="CustomShape 167"/>
          <p:cNvSpPr/>
          <p:nvPr/>
        </p:nvSpPr>
        <p:spPr>
          <a:xfrm>
            <a:off x="0" y="-10080"/>
            <a:ext cx="10319400" cy="9007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26640" rIns="53280" bIns="26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ИНФОРМАЦИОННЫЕ МАТЕРИАЛЫ ПО АНОМАЛЬНО ХОЛОДНОЙ ПОГОДЕ 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НА ТЕРРИТОРИИ ЯРОСЛАВСКОЙ ОБЛАСТИ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(РИСК НАРУШЕНИЯ ЭЛЕКТРОСНАБЖЕНИЯ НА 22-26.12.2025)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" name="CustomShape 168"/>
          <p:cNvSpPr/>
          <p:nvPr/>
        </p:nvSpPr>
        <p:spPr>
          <a:xfrm>
            <a:off x="6738840" y="1527480"/>
            <a:ext cx="910080" cy="904680"/>
          </a:xfrm>
          <a:custGeom>
            <a:avLst/>
            <a:gdLst>
              <a:gd name="textAreaLeft" fmla="*/ 0 w 910080"/>
              <a:gd name="textAreaRight" fmla="*/ 924840 w 910080"/>
              <a:gd name="textAreaTop" fmla="*/ 0 h 904680"/>
              <a:gd name="textAreaBottom" fmla="*/ 919440 h 90468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46" name="Group 5"/>
          <p:cNvGrpSpPr/>
          <p:nvPr/>
        </p:nvGrpSpPr>
        <p:grpSpPr>
          <a:xfrm>
            <a:off x="7735320" y="3705120"/>
            <a:ext cx="2822040" cy="3720240"/>
            <a:chOff x="7735320" y="3705120"/>
            <a:chExt cx="2822040" cy="3720240"/>
          </a:xfrm>
        </p:grpSpPr>
        <p:grpSp>
          <p:nvGrpSpPr>
            <p:cNvPr id="47" name="Group 6"/>
            <p:cNvGrpSpPr/>
            <p:nvPr/>
          </p:nvGrpSpPr>
          <p:grpSpPr>
            <a:xfrm>
              <a:off x="7735320" y="3705120"/>
              <a:ext cx="2822040" cy="3720240"/>
              <a:chOff x="7735320" y="3705120"/>
              <a:chExt cx="2822040" cy="3720240"/>
            </a:xfrm>
          </p:grpSpPr>
          <p:sp>
            <p:nvSpPr>
              <p:cNvPr id="48" name="CustomShape 248"/>
              <p:cNvSpPr/>
              <p:nvPr/>
            </p:nvSpPr>
            <p:spPr>
              <a:xfrm>
                <a:off x="7940520" y="6586200"/>
                <a:ext cx="1533240" cy="178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49" name="Group 7"/>
              <p:cNvGrpSpPr/>
              <p:nvPr/>
            </p:nvGrpSpPr>
            <p:grpSpPr>
              <a:xfrm>
                <a:off x="7735320" y="3705120"/>
                <a:ext cx="2822040" cy="3720240"/>
                <a:chOff x="7735320" y="3705120"/>
                <a:chExt cx="2822040" cy="3720240"/>
              </a:xfrm>
            </p:grpSpPr>
            <p:grpSp>
              <p:nvGrpSpPr>
                <p:cNvPr id="50" name="Group 9"/>
                <p:cNvGrpSpPr/>
                <p:nvPr/>
              </p:nvGrpSpPr>
              <p:grpSpPr>
                <a:xfrm>
                  <a:off x="7735320" y="3705120"/>
                  <a:ext cx="2822040" cy="3720240"/>
                  <a:chOff x="7735320" y="3705120"/>
                  <a:chExt cx="2822040" cy="3720240"/>
                </a:xfrm>
              </p:grpSpPr>
              <p:sp>
                <p:nvSpPr>
                  <p:cNvPr id="51" name="CustomShape 249"/>
                  <p:cNvSpPr/>
                  <p:nvPr/>
                </p:nvSpPr>
                <p:spPr>
                  <a:xfrm>
                    <a:off x="7735320" y="3757680"/>
                    <a:ext cx="2576160" cy="3667680"/>
                  </a:xfrm>
                  <a:prstGeom prst="rect">
                    <a:avLst/>
                  </a:prstGeom>
                  <a:solidFill>
                    <a:schemeClr val="lt1"/>
                  </a:solidFill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52" name="CustomShape 252"/>
                  <p:cNvSpPr/>
                  <p:nvPr/>
                </p:nvSpPr>
                <p:spPr>
                  <a:xfrm>
                    <a:off x="8286840" y="6238440"/>
                    <a:ext cx="207504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прогноз нарушения ЛЭП (УГМС) 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3" name="CustomShape 285"/>
                  <p:cNvSpPr/>
                  <p:nvPr/>
                </p:nvSpPr>
                <p:spPr>
                  <a:xfrm>
                    <a:off x="8379720" y="3705120"/>
                    <a:ext cx="181404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1" i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4" name="CustomShape 383"/>
                  <p:cNvSpPr/>
                  <p:nvPr/>
                </p:nvSpPr>
                <p:spPr>
                  <a:xfrm>
                    <a:off x="8250120" y="6718320"/>
                    <a:ext cx="1818000" cy="225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55" name="CustomShape 391"/>
                  <p:cNvSpPr/>
                  <p:nvPr/>
                </p:nvSpPr>
                <p:spPr>
                  <a:xfrm>
                    <a:off x="7887240" y="7205040"/>
                    <a:ext cx="650880" cy="196200"/>
                  </a:xfrm>
                  <a:prstGeom prst="rect">
                    <a:avLst/>
                  </a:prstGeom>
                  <a:solidFill>
                    <a:schemeClr val="lt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7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Ярославль</a:t>
                    </a:r>
                    <a:endParaRPr lang="ru-RU" sz="7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6" name="CustomShape 392"/>
                  <p:cNvSpPr/>
                  <p:nvPr/>
                </p:nvSpPr>
                <p:spPr>
                  <a:xfrm>
                    <a:off x="7935120" y="6293160"/>
                    <a:ext cx="345240" cy="218880"/>
                  </a:xfrm>
                  <a:custGeom>
                    <a:avLst/>
                    <a:gdLst>
                      <a:gd name="textAreaLeft" fmla="*/ 0 w 345240"/>
                      <a:gd name="textAreaRight" fmla="*/ 360000 w 345240"/>
                      <a:gd name="textAreaTop" fmla="*/ 0 h 218880"/>
                      <a:gd name="textAreaBottom" fmla="*/ 233640 h 218880"/>
                    </a:gdLst>
                    <a:ahLst/>
                    <a:cxn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 w="25560">
                    <a:solidFill>
                      <a:srgbClr val="FF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57" name="CustomShape 393"/>
                  <p:cNvSpPr/>
                  <p:nvPr/>
                </p:nvSpPr>
                <p:spPr>
                  <a:xfrm>
                    <a:off x="7830360" y="6571440"/>
                    <a:ext cx="577080" cy="138960"/>
                  </a:xfrm>
                  <a:prstGeom prst="rect">
                    <a:avLst/>
                  </a:prstGeom>
                  <a:solidFill>
                    <a:srgbClr val="FFFF00"/>
                  </a:solidFill>
                  <a:ln w="2556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321/20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8" name="CustomShape 394"/>
                  <p:cNvSpPr/>
                  <p:nvPr/>
                </p:nvSpPr>
                <p:spPr>
                  <a:xfrm>
                    <a:off x="8406720" y="7163640"/>
                    <a:ext cx="207144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9" name="CustomShape 395"/>
                  <p:cNvSpPr/>
                  <p:nvPr/>
                </p:nvSpPr>
                <p:spPr>
                  <a:xfrm>
                    <a:off x="8411040" y="4823280"/>
                    <a:ext cx="21463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линии электропередач 110 кВт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60" name="CustomShape 396"/>
                  <p:cNvSpPr/>
                  <p:nvPr/>
                </p:nvSpPr>
                <p:spPr>
                  <a:xfrm>
                    <a:off x="8362800" y="6549840"/>
                    <a:ext cx="21492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61" name="CustomShape 397"/>
                  <p:cNvSpPr/>
                  <p:nvPr/>
                </p:nvSpPr>
                <p:spPr>
                  <a:xfrm>
                    <a:off x="8612280" y="4097160"/>
                    <a:ext cx="71316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осадки, мм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62" name="CustomShape 398"/>
                <p:cNvSpPr/>
                <p:nvPr/>
              </p:nvSpPr>
              <p:spPr>
                <a:xfrm>
                  <a:off x="8002800" y="7022160"/>
                  <a:ext cx="236880" cy="133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560">
                  <a:solidFill>
                    <a:srgbClr val="000000"/>
                  </a:solidFill>
                  <a:miter/>
                </a:ln>
                <a:effectLst>
                  <a:outerShdw blurRad="50760" dist="37674" dir="27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60%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3" name="CustomShape 399"/>
                <p:cNvSpPr/>
                <p:nvPr/>
              </p:nvSpPr>
              <p:spPr>
                <a:xfrm>
                  <a:off x="8423640" y="6978960"/>
                  <a:ext cx="188280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 - износ электроэнергетических систем 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4" name="CustomShape 400"/>
                <p:cNvSpPr/>
                <p:nvPr/>
              </p:nvSpPr>
              <p:spPr>
                <a:xfrm>
                  <a:off x="7830360" y="6831720"/>
                  <a:ext cx="587520" cy="113760"/>
                </a:xfrm>
                <a:prstGeom prst="rect">
                  <a:avLst/>
                </a:prstGeom>
                <a:solidFill>
                  <a:srgbClr val="92D05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Calibri"/>
                      <a:ea typeface="DejaVu Sans"/>
                    </a:rPr>
                    <a:t>19/330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5" name="CustomShape 401"/>
                <p:cNvSpPr/>
                <p:nvPr/>
              </p:nvSpPr>
              <p:spPr>
                <a:xfrm>
                  <a:off x="8377920" y="6773040"/>
                  <a:ext cx="151128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1200" rIns="127800" bIns="612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- кол-во домов /населения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66" name="CustomShape 402"/>
              <p:cNvSpPr/>
              <p:nvPr/>
            </p:nvSpPr>
            <p:spPr>
              <a:xfrm>
                <a:off x="8307360" y="5565600"/>
                <a:ext cx="158184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7" name="CustomShape 403"/>
              <p:cNvSpPr/>
              <p:nvPr/>
            </p:nvSpPr>
            <p:spPr>
              <a:xfrm>
                <a:off x="7900560" y="5597280"/>
                <a:ext cx="38268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20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8" name="CustomShape 404"/>
              <p:cNvSpPr/>
              <p:nvPr/>
            </p:nvSpPr>
            <p:spPr>
              <a:xfrm>
                <a:off x="7912800" y="5897160"/>
                <a:ext cx="37044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20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9" name="CustomShape 405"/>
              <p:cNvSpPr/>
              <p:nvPr/>
            </p:nvSpPr>
            <p:spPr>
              <a:xfrm>
                <a:off x="8349480" y="5883840"/>
                <a:ext cx="139428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70" name="Рисунок 2_ 2"/>
            <p:cNvPicPr/>
            <p:nvPr/>
          </p:nvPicPr>
          <p:blipFill>
            <a:blip r:embed="rId3"/>
            <a:stretch/>
          </p:blipFill>
          <p:spPr>
            <a:xfrm>
              <a:off x="7887240" y="4388760"/>
              <a:ext cx="589320" cy="1179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" name="Рисунок 4_ 2"/>
            <p:cNvPicPr/>
            <p:nvPr/>
          </p:nvPicPr>
          <p:blipFill>
            <a:blip r:embed="rId4"/>
            <a:stretch/>
          </p:blipFill>
          <p:spPr>
            <a:xfrm>
              <a:off x="7885080" y="3933720"/>
              <a:ext cx="2167560" cy="187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2" name="CustomShape 406"/>
          <p:cNvSpPr/>
          <p:nvPr/>
        </p:nvSpPr>
        <p:spPr>
          <a:xfrm>
            <a:off x="6741000" y="1541520"/>
            <a:ext cx="910080" cy="904680"/>
          </a:xfrm>
          <a:custGeom>
            <a:avLst/>
            <a:gdLst>
              <a:gd name="textAreaLeft" fmla="*/ 0 w 910080"/>
              <a:gd name="textAreaRight" fmla="*/ 924840 w 910080"/>
              <a:gd name="textAreaTop" fmla="*/ 0 h 904680"/>
              <a:gd name="textAreaBottom" fmla="*/ 919440 h 90468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3" name="CustomShape 407"/>
          <p:cNvSpPr/>
          <p:nvPr/>
        </p:nvSpPr>
        <p:spPr>
          <a:xfrm>
            <a:off x="3240000" y="6376680"/>
            <a:ext cx="16102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Переславль-Залесский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CustomShape 408"/>
          <p:cNvSpPr/>
          <p:nvPr/>
        </p:nvSpPr>
        <p:spPr>
          <a:xfrm>
            <a:off x="3614040" y="663156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5" name="CustomShape 409"/>
          <p:cNvSpPr/>
          <p:nvPr/>
        </p:nvSpPr>
        <p:spPr>
          <a:xfrm>
            <a:off x="3956040" y="663156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CustomShape 410"/>
          <p:cNvSpPr/>
          <p:nvPr/>
        </p:nvSpPr>
        <p:spPr>
          <a:xfrm>
            <a:off x="4941720" y="5846400"/>
            <a:ext cx="9932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Ростовский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CustomShape 411"/>
          <p:cNvSpPr/>
          <p:nvPr/>
        </p:nvSpPr>
        <p:spPr>
          <a:xfrm>
            <a:off x="4905720" y="6012360"/>
            <a:ext cx="4118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8" name="CustomShape 412"/>
          <p:cNvSpPr/>
          <p:nvPr/>
        </p:nvSpPr>
        <p:spPr>
          <a:xfrm>
            <a:off x="5212440" y="6012360"/>
            <a:ext cx="5418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CustomShape 413"/>
          <p:cNvSpPr/>
          <p:nvPr/>
        </p:nvSpPr>
        <p:spPr>
          <a:xfrm>
            <a:off x="3674160" y="685620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500/167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CustomShape 414"/>
          <p:cNvSpPr/>
          <p:nvPr/>
        </p:nvSpPr>
        <p:spPr>
          <a:xfrm>
            <a:off x="4984560" y="6242760"/>
            <a:ext cx="793440" cy="24552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2145/840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CustomShape 415"/>
          <p:cNvSpPr/>
          <p:nvPr/>
        </p:nvSpPr>
        <p:spPr>
          <a:xfrm>
            <a:off x="4408200" y="6856200"/>
            <a:ext cx="355680" cy="142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CustomShape 416"/>
          <p:cNvSpPr/>
          <p:nvPr/>
        </p:nvSpPr>
        <p:spPr>
          <a:xfrm>
            <a:off x="5784840" y="624276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CustomShape 418"/>
          <p:cNvSpPr/>
          <p:nvPr/>
        </p:nvSpPr>
        <p:spPr>
          <a:xfrm>
            <a:off x="4984560" y="6499800"/>
            <a:ext cx="948240" cy="164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2440" rIns="168120" bIns="82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14674/59049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CustomShape 419"/>
          <p:cNvSpPr/>
          <p:nvPr/>
        </p:nvSpPr>
        <p:spPr>
          <a:xfrm>
            <a:off x="3834360" y="515484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Борисоглебский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CustomShape 420"/>
          <p:cNvSpPr/>
          <p:nvPr/>
        </p:nvSpPr>
        <p:spPr>
          <a:xfrm>
            <a:off x="4012200" y="530172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6" name="CustomShape 421"/>
          <p:cNvSpPr/>
          <p:nvPr/>
        </p:nvSpPr>
        <p:spPr>
          <a:xfrm>
            <a:off x="4354200" y="530172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CustomShape 422"/>
          <p:cNvSpPr/>
          <p:nvPr/>
        </p:nvSpPr>
        <p:spPr>
          <a:xfrm>
            <a:off x="4072320" y="552636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668/346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CustomShape 423"/>
          <p:cNvSpPr/>
          <p:nvPr/>
        </p:nvSpPr>
        <p:spPr>
          <a:xfrm>
            <a:off x="4806360" y="5526360"/>
            <a:ext cx="355680" cy="142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CustomShape 425"/>
          <p:cNvSpPr/>
          <p:nvPr/>
        </p:nvSpPr>
        <p:spPr>
          <a:xfrm>
            <a:off x="4072320" y="574308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6252/11377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CustomShape 426"/>
          <p:cNvSpPr/>
          <p:nvPr/>
        </p:nvSpPr>
        <p:spPr>
          <a:xfrm>
            <a:off x="2576520" y="490500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Угличский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CustomShape 7507"/>
          <p:cNvSpPr/>
          <p:nvPr/>
        </p:nvSpPr>
        <p:spPr>
          <a:xfrm>
            <a:off x="2754360" y="505188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2" name="CustomShape 7508"/>
          <p:cNvSpPr/>
          <p:nvPr/>
        </p:nvSpPr>
        <p:spPr>
          <a:xfrm>
            <a:off x="3096360" y="505188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CustomShape 7509"/>
          <p:cNvSpPr/>
          <p:nvPr/>
        </p:nvSpPr>
        <p:spPr>
          <a:xfrm>
            <a:off x="2814480" y="527652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891/510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CustomShape 7510"/>
          <p:cNvSpPr/>
          <p:nvPr/>
        </p:nvSpPr>
        <p:spPr>
          <a:xfrm>
            <a:off x="3548520" y="5276520"/>
            <a:ext cx="355680" cy="142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CustomShape 7511"/>
          <p:cNvSpPr/>
          <p:nvPr/>
        </p:nvSpPr>
        <p:spPr>
          <a:xfrm>
            <a:off x="2814480" y="549324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12871/46639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CustomShape 7512"/>
          <p:cNvSpPr/>
          <p:nvPr/>
        </p:nvSpPr>
        <p:spPr>
          <a:xfrm>
            <a:off x="5851080" y="5164920"/>
            <a:ext cx="13478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Гаврилов-Ямский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CustomShape 7513"/>
          <p:cNvSpPr/>
          <p:nvPr/>
        </p:nvSpPr>
        <p:spPr>
          <a:xfrm>
            <a:off x="5815080" y="5330880"/>
            <a:ext cx="4118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8" name="CustomShape 7514"/>
          <p:cNvSpPr/>
          <p:nvPr/>
        </p:nvSpPr>
        <p:spPr>
          <a:xfrm>
            <a:off x="6121800" y="5330880"/>
            <a:ext cx="4888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CustomShape 7515"/>
          <p:cNvSpPr/>
          <p:nvPr/>
        </p:nvSpPr>
        <p:spPr>
          <a:xfrm>
            <a:off x="5893920" y="5561280"/>
            <a:ext cx="716760" cy="24552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491/735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CustomShape 7516"/>
          <p:cNvSpPr/>
          <p:nvPr/>
        </p:nvSpPr>
        <p:spPr>
          <a:xfrm>
            <a:off x="6622200" y="556128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67%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CustomShape 7517"/>
          <p:cNvSpPr/>
          <p:nvPr/>
        </p:nvSpPr>
        <p:spPr>
          <a:xfrm>
            <a:off x="5893920" y="5818320"/>
            <a:ext cx="893880" cy="2793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9679/24730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CustomShape 7518"/>
          <p:cNvSpPr/>
          <p:nvPr/>
        </p:nvSpPr>
        <p:spPr>
          <a:xfrm>
            <a:off x="4899240" y="4375440"/>
            <a:ext cx="1161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Ярославский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CustomShape 7519"/>
          <p:cNvSpPr/>
          <p:nvPr/>
        </p:nvSpPr>
        <p:spPr>
          <a:xfrm>
            <a:off x="5205960" y="4505400"/>
            <a:ext cx="548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CustomShape 7520"/>
          <p:cNvSpPr/>
          <p:nvPr/>
        </p:nvSpPr>
        <p:spPr>
          <a:xfrm>
            <a:off x="4862160" y="4735800"/>
            <a:ext cx="832680" cy="24552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2500/1233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CustomShape 7521"/>
          <p:cNvSpPr/>
          <p:nvPr/>
        </p:nvSpPr>
        <p:spPr>
          <a:xfrm>
            <a:off x="5706360" y="473580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CustomShape 7522"/>
          <p:cNvSpPr/>
          <p:nvPr/>
        </p:nvSpPr>
        <p:spPr>
          <a:xfrm>
            <a:off x="4870080" y="4992840"/>
            <a:ext cx="954720" cy="2318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23027/68336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CustomShape 7523"/>
          <p:cNvSpPr/>
          <p:nvPr/>
        </p:nvSpPr>
        <p:spPr>
          <a:xfrm>
            <a:off x="5495400" y="3621960"/>
            <a:ext cx="1161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Ярославль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CustomShape 7524"/>
          <p:cNvSpPr/>
          <p:nvPr/>
        </p:nvSpPr>
        <p:spPr>
          <a:xfrm>
            <a:off x="5766120" y="3787920"/>
            <a:ext cx="52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CustomShape 7525"/>
          <p:cNvSpPr/>
          <p:nvPr/>
        </p:nvSpPr>
        <p:spPr>
          <a:xfrm>
            <a:off x="5538240" y="4018320"/>
            <a:ext cx="864360" cy="2343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2500/1500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CustomShape 7526"/>
          <p:cNvSpPr/>
          <p:nvPr/>
        </p:nvSpPr>
        <p:spPr>
          <a:xfrm>
            <a:off x="6410520" y="401832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CustomShape 7527"/>
          <p:cNvSpPr/>
          <p:nvPr/>
        </p:nvSpPr>
        <p:spPr>
          <a:xfrm>
            <a:off x="5538240" y="4275360"/>
            <a:ext cx="1114560" cy="1573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8840" rIns="168120" bIns="78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19111/572626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CustomShape 7528"/>
          <p:cNvSpPr/>
          <p:nvPr/>
        </p:nvSpPr>
        <p:spPr>
          <a:xfrm>
            <a:off x="4919040" y="4522680"/>
            <a:ext cx="4118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3" name="CustomShape 7529"/>
          <p:cNvSpPr/>
          <p:nvPr/>
        </p:nvSpPr>
        <p:spPr>
          <a:xfrm>
            <a:off x="5455080" y="3782880"/>
            <a:ext cx="4118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4" name="CustomShape 7530"/>
          <p:cNvSpPr/>
          <p:nvPr/>
        </p:nvSpPr>
        <p:spPr>
          <a:xfrm>
            <a:off x="6214680" y="440316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Некрасовский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CustomShape 7531"/>
          <p:cNvSpPr/>
          <p:nvPr/>
        </p:nvSpPr>
        <p:spPr>
          <a:xfrm>
            <a:off x="6392520" y="455004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6" name="CustomShape 7532"/>
          <p:cNvSpPr/>
          <p:nvPr/>
        </p:nvSpPr>
        <p:spPr>
          <a:xfrm>
            <a:off x="6734520" y="455004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CustomShape 7533"/>
          <p:cNvSpPr/>
          <p:nvPr/>
        </p:nvSpPr>
        <p:spPr>
          <a:xfrm>
            <a:off x="6452640" y="477468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1666/655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CustomShape 7534"/>
          <p:cNvSpPr/>
          <p:nvPr/>
        </p:nvSpPr>
        <p:spPr>
          <a:xfrm>
            <a:off x="7186680" y="4774680"/>
            <a:ext cx="355680" cy="142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CustomShape 7535"/>
          <p:cNvSpPr/>
          <p:nvPr/>
        </p:nvSpPr>
        <p:spPr>
          <a:xfrm>
            <a:off x="6452640" y="499140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12483/19863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CustomShape 7536"/>
          <p:cNvSpPr/>
          <p:nvPr/>
        </p:nvSpPr>
        <p:spPr>
          <a:xfrm>
            <a:off x="3586680" y="415116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Большесельский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CustomShape 7537"/>
          <p:cNvSpPr/>
          <p:nvPr/>
        </p:nvSpPr>
        <p:spPr>
          <a:xfrm>
            <a:off x="3764520" y="429804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2" name="CustomShape 7538"/>
          <p:cNvSpPr/>
          <p:nvPr/>
        </p:nvSpPr>
        <p:spPr>
          <a:xfrm>
            <a:off x="4106520" y="429804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CustomShape 7539"/>
          <p:cNvSpPr/>
          <p:nvPr/>
        </p:nvSpPr>
        <p:spPr>
          <a:xfrm>
            <a:off x="2504520" y="407916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Мышкинский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CustomShape 7540"/>
          <p:cNvSpPr/>
          <p:nvPr/>
        </p:nvSpPr>
        <p:spPr>
          <a:xfrm>
            <a:off x="2682360" y="422604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5" name="CustomShape 7541"/>
          <p:cNvSpPr/>
          <p:nvPr/>
        </p:nvSpPr>
        <p:spPr>
          <a:xfrm>
            <a:off x="3024360" y="422604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CustomShape 7542"/>
          <p:cNvSpPr/>
          <p:nvPr/>
        </p:nvSpPr>
        <p:spPr>
          <a:xfrm>
            <a:off x="2742480" y="445068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748/253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CustomShape 7543"/>
          <p:cNvSpPr/>
          <p:nvPr/>
        </p:nvSpPr>
        <p:spPr>
          <a:xfrm>
            <a:off x="2742480" y="466740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4738/9294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CustomShape 7544"/>
          <p:cNvSpPr/>
          <p:nvPr/>
        </p:nvSpPr>
        <p:spPr>
          <a:xfrm>
            <a:off x="2324520" y="321732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Некоузский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CustomShape 7545"/>
          <p:cNvSpPr/>
          <p:nvPr/>
        </p:nvSpPr>
        <p:spPr>
          <a:xfrm>
            <a:off x="2502360" y="336420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0" name="CustomShape 7546"/>
          <p:cNvSpPr/>
          <p:nvPr/>
        </p:nvSpPr>
        <p:spPr>
          <a:xfrm>
            <a:off x="2844360" y="336420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CustomShape 7547"/>
          <p:cNvSpPr/>
          <p:nvPr/>
        </p:nvSpPr>
        <p:spPr>
          <a:xfrm>
            <a:off x="2562480" y="358884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1123/328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CustomShape 7548"/>
          <p:cNvSpPr/>
          <p:nvPr/>
        </p:nvSpPr>
        <p:spPr>
          <a:xfrm>
            <a:off x="2562480" y="380556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8101/11992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CustomShape 7549"/>
          <p:cNvSpPr/>
          <p:nvPr/>
        </p:nvSpPr>
        <p:spPr>
          <a:xfrm>
            <a:off x="2324520" y="231948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Брейтовский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CustomShape 7550"/>
          <p:cNvSpPr/>
          <p:nvPr/>
        </p:nvSpPr>
        <p:spPr>
          <a:xfrm>
            <a:off x="2502360" y="246636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5" name="CustomShape 7551"/>
          <p:cNvSpPr/>
          <p:nvPr/>
        </p:nvSpPr>
        <p:spPr>
          <a:xfrm>
            <a:off x="2844360" y="246636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CustomShape 7552"/>
          <p:cNvSpPr/>
          <p:nvPr/>
        </p:nvSpPr>
        <p:spPr>
          <a:xfrm>
            <a:off x="2562480" y="269100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707/245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CustomShape 7553"/>
          <p:cNvSpPr/>
          <p:nvPr/>
        </p:nvSpPr>
        <p:spPr>
          <a:xfrm>
            <a:off x="2562480" y="290772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4840/5546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CustomShape 7554"/>
          <p:cNvSpPr/>
          <p:nvPr/>
        </p:nvSpPr>
        <p:spPr>
          <a:xfrm>
            <a:off x="3800520" y="149364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Пошехонский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CustomShape 7555"/>
          <p:cNvSpPr/>
          <p:nvPr/>
        </p:nvSpPr>
        <p:spPr>
          <a:xfrm>
            <a:off x="3978360" y="164052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0" name="CustomShape 7556"/>
          <p:cNvSpPr/>
          <p:nvPr/>
        </p:nvSpPr>
        <p:spPr>
          <a:xfrm>
            <a:off x="4320360" y="164052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CustomShape 7557"/>
          <p:cNvSpPr/>
          <p:nvPr/>
        </p:nvSpPr>
        <p:spPr>
          <a:xfrm>
            <a:off x="4038480" y="186516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1370/461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CustomShape 7558"/>
          <p:cNvSpPr/>
          <p:nvPr/>
        </p:nvSpPr>
        <p:spPr>
          <a:xfrm>
            <a:off x="4038480" y="208188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8040/10684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CustomShape 7559"/>
          <p:cNvSpPr/>
          <p:nvPr/>
        </p:nvSpPr>
        <p:spPr>
          <a:xfrm>
            <a:off x="3404520" y="225180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Рыбинский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CustomShape 7560"/>
          <p:cNvSpPr/>
          <p:nvPr/>
        </p:nvSpPr>
        <p:spPr>
          <a:xfrm>
            <a:off x="3582360" y="239868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5" name="CustomShape 7561"/>
          <p:cNvSpPr/>
          <p:nvPr/>
        </p:nvSpPr>
        <p:spPr>
          <a:xfrm>
            <a:off x="3924360" y="239868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CustomShape 7562"/>
          <p:cNvSpPr/>
          <p:nvPr/>
        </p:nvSpPr>
        <p:spPr>
          <a:xfrm>
            <a:off x="3642480" y="262332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2638/795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CustomShape 7563"/>
          <p:cNvSpPr/>
          <p:nvPr/>
        </p:nvSpPr>
        <p:spPr>
          <a:xfrm>
            <a:off x="3642480" y="284004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14133/27052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CustomShape 7564"/>
          <p:cNvSpPr/>
          <p:nvPr/>
        </p:nvSpPr>
        <p:spPr>
          <a:xfrm>
            <a:off x="3404520" y="315396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Рыбинск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CustomShape 7565"/>
          <p:cNvSpPr/>
          <p:nvPr/>
        </p:nvSpPr>
        <p:spPr>
          <a:xfrm>
            <a:off x="3582360" y="330084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0" name="CustomShape 7566"/>
          <p:cNvSpPr/>
          <p:nvPr/>
        </p:nvSpPr>
        <p:spPr>
          <a:xfrm>
            <a:off x="3924360" y="330084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CustomShape 7567"/>
          <p:cNvSpPr/>
          <p:nvPr/>
        </p:nvSpPr>
        <p:spPr>
          <a:xfrm>
            <a:off x="3642480" y="352548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70/400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CustomShape 7568"/>
          <p:cNvSpPr/>
          <p:nvPr/>
        </p:nvSpPr>
        <p:spPr>
          <a:xfrm>
            <a:off x="3566160" y="3742200"/>
            <a:ext cx="10029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8529/174830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CustomShape 7569"/>
          <p:cNvSpPr/>
          <p:nvPr/>
        </p:nvSpPr>
        <p:spPr>
          <a:xfrm>
            <a:off x="4376520" y="315612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CustomShape 7570"/>
          <p:cNvSpPr/>
          <p:nvPr/>
        </p:nvSpPr>
        <p:spPr>
          <a:xfrm>
            <a:off x="4554360" y="330300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5" name="CustomShape 7571"/>
          <p:cNvSpPr/>
          <p:nvPr/>
        </p:nvSpPr>
        <p:spPr>
          <a:xfrm>
            <a:off x="4896360" y="330300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CustomShape 7572"/>
          <p:cNvSpPr/>
          <p:nvPr/>
        </p:nvSpPr>
        <p:spPr>
          <a:xfrm>
            <a:off x="4614480" y="352764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CustomShape 7573"/>
          <p:cNvSpPr/>
          <p:nvPr/>
        </p:nvSpPr>
        <p:spPr>
          <a:xfrm>
            <a:off x="4614480" y="374436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CustomShape 7574"/>
          <p:cNvSpPr/>
          <p:nvPr/>
        </p:nvSpPr>
        <p:spPr>
          <a:xfrm>
            <a:off x="5490360" y="281484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Даниловский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CustomShape 7575"/>
          <p:cNvSpPr/>
          <p:nvPr/>
        </p:nvSpPr>
        <p:spPr>
          <a:xfrm>
            <a:off x="5668200" y="299772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0" name="CustomShape 7576"/>
          <p:cNvSpPr/>
          <p:nvPr/>
        </p:nvSpPr>
        <p:spPr>
          <a:xfrm>
            <a:off x="6046200" y="299772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CustomShape 7577"/>
          <p:cNvSpPr/>
          <p:nvPr/>
        </p:nvSpPr>
        <p:spPr>
          <a:xfrm>
            <a:off x="5728320" y="322236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1891/652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CustomShape 7578"/>
          <p:cNvSpPr/>
          <p:nvPr/>
        </p:nvSpPr>
        <p:spPr>
          <a:xfrm>
            <a:off x="6462360" y="3222360"/>
            <a:ext cx="355680" cy="142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CustomShape 7579"/>
          <p:cNvSpPr/>
          <p:nvPr/>
        </p:nvSpPr>
        <p:spPr>
          <a:xfrm>
            <a:off x="5728320" y="343908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10814/20868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CustomShape 7580"/>
          <p:cNvSpPr/>
          <p:nvPr/>
        </p:nvSpPr>
        <p:spPr>
          <a:xfrm>
            <a:off x="6572520" y="231300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Любимский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CustomShape 7581"/>
          <p:cNvSpPr/>
          <p:nvPr/>
        </p:nvSpPr>
        <p:spPr>
          <a:xfrm>
            <a:off x="6750360" y="245988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6" name="CustomShape 7582"/>
          <p:cNvSpPr/>
          <p:nvPr/>
        </p:nvSpPr>
        <p:spPr>
          <a:xfrm>
            <a:off x="7092360" y="245988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CustomShape 7583"/>
          <p:cNvSpPr/>
          <p:nvPr/>
        </p:nvSpPr>
        <p:spPr>
          <a:xfrm>
            <a:off x="6810480" y="2684520"/>
            <a:ext cx="722520" cy="2052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108/336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CustomShape 7584"/>
          <p:cNvSpPr/>
          <p:nvPr/>
        </p:nvSpPr>
        <p:spPr>
          <a:xfrm>
            <a:off x="7544520" y="2684520"/>
            <a:ext cx="355680" cy="142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72%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CustomShape 7585"/>
          <p:cNvSpPr/>
          <p:nvPr/>
        </p:nvSpPr>
        <p:spPr>
          <a:xfrm>
            <a:off x="6810480" y="2901240"/>
            <a:ext cx="954360" cy="218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5349/10025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CustomShape 7586"/>
          <p:cNvSpPr/>
          <p:nvPr/>
        </p:nvSpPr>
        <p:spPr>
          <a:xfrm>
            <a:off x="5170680" y="1631160"/>
            <a:ext cx="1414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Первомайский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CustomShape 7587"/>
          <p:cNvSpPr/>
          <p:nvPr/>
        </p:nvSpPr>
        <p:spPr>
          <a:xfrm>
            <a:off x="5348520" y="1886040"/>
            <a:ext cx="4284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2" name="CustomShape 7588"/>
          <p:cNvSpPr/>
          <p:nvPr/>
        </p:nvSpPr>
        <p:spPr>
          <a:xfrm>
            <a:off x="5690520" y="1886040"/>
            <a:ext cx="440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CustomShape 7589"/>
          <p:cNvSpPr/>
          <p:nvPr/>
        </p:nvSpPr>
        <p:spPr>
          <a:xfrm>
            <a:off x="3242160" y="249552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CustomShape 7590"/>
          <p:cNvSpPr/>
          <p:nvPr/>
        </p:nvSpPr>
        <p:spPr>
          <a:xfrm>
            <a:off x="3232800" y="342216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CustomShape 7591"/>
          <p:cNvSpPr/>
          <p:nvPr/>
        </p:nvSpPr>
        <p:spPr>
          <a:xfrm>
            <a:off x="3395160" y="4295160"/>
            <a:ext cx="355680" cy="1429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CustomShape 7592"/>
          <p:cNvSpPr/>
          <p:nvPr/>
        </p:nvSpPr>
        <p:spPr>
          <a:xfrm>
            <a:off x="4276800" y="245016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CustomShape 7593"/>
          <p:cNvSpPr/>
          <p:nvPr/>
        </p:nvSpPr>
        <p:spPr>
          <a:xfrm>
            <a:off x="4267440" y="334080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CustomShape 7594"/>
          <p:cNvSpPr/>
          <p:nvPr/>
        </p:nvSpPr>
        <p:spPr>
          <a:xfrm>
            <a:off x="5266080" y="336744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CustomShape 7595"/>
          <p:cNvSpPr/>
          <p:nvPr/>
        </p:nvSpPr>
        <p:spPr>
          <a:xfrm>
            <a:off x="4824720" y="1882080"/>
            <a:ext cx="340200" cy="143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CustomShape 7596"/>
          <p:cNvSpPr/>
          <p:nvPr/>
        </p:nvSpPr>
        <p:spPr>
          <a:xfrm>
            <a:off x="8568360" y="7552440"/>
            <a:ext cx="178092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9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15:30 22.12.2025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Н.С. Кичков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CustomShape 7597"/>
          <p:cNvSpPr/>
          <p:nvPr/>
        </p:nvSpPr>
        <p:spPr>
          <a:xfrm>
            <a:off x="3746880" y="4539960"/>
            <a:ext cx="763560" cy="168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574/284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CustomShape 7598"/>
          <p:cNvSpPr/>
          <p:nvPr/>
        </p:nvSpPr>
        <p:spPr>
          <a:xfrm>
            <a:off x="4508280" y="4544280"/>
            <a:ext cx="347040" cy="1310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CustomShape 7599"/>
          <p:cNvSpPr/>
          <p:nvPr/>
        </p:nvSpPr>
        <p:spPr>
          <a:xfrm>
            <a:off x="3760560" y="4714560"/>
            <a:ext cx="842760" cy="2487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5325/9415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CustomShape 7600"/>
          <p:cNvSpPr/>
          <p:nvPr/>
        </p:nvSpPr>
        <p:spPr>
          <a:xfrm>
            <a:off x="5330880" y="2163960"/>
            <a:ext cx="831240" cy="2016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652/257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CustomShape 7601"/>
          <p:cNvSpPr/>
          <p:nvPr/>
        </p:nvSpPr>
        <p:spPr>
          <a:xfrm>
            <a:off x="6159240" y="2169000"/>
            <a:ext cx="408600" cy="1393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70%</a:t>
            </a:r>
            <a:endParaRPr lang="ru-RU" sz="1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CustomShape 7602"/>
          <p:cNvSpPr/>
          <p:nvPr/>
        </p:nvSpPr>
        <p:spPr>
          <a:xfrm>
            <a:off x="5345640" y="2371320"/>
            <a:ext cx="949680" cy="1440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65160" rIns="168120" bIns="65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5258/5698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3" name="Рисунок 2202"/>
          <p:cNvPicPr/>
          <p:nvPr/>
        </p:nvPicPr>
        <p:blipFill>
          <a:blip r:embed="rId2"/>
          <a:srcRect l="8546" t="13140" r="28987" b="6332"/>
          <a:stretch/>
        </p:blipFill>
        <p:spPr>
          <a:xfrm>
            <a:off x="0" y="734400"/>
            <a:ext cx="10307520" cy="7464960"/>
          </a:xfrm>
          <a:prstGeom prst="rect">
            <a:avLst/>
          </a:prstGeom>
          <a:ln w="0">
            <a:noFill/>
          </a:ln>
        </p:spPr>
      </p:pic>
      <p:sp>
        <p:nvSpPr>
          <p:cNvPr id="2204" name="CustomShape 1703"/>
          <p:cNvSpPr/>
          <p:nvPr/>
        </p:nvSpPr>
        <p:spPr>
          <a:xfrm>
            <a:off x="298800" y="930600"/>
            <a:ext cx="2206440" cy="39492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1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05" name="Group 39"/>
          <p:cNvGrpSpPr/>
          <p:nvPr/>
        </p:nvGrpSpPr>
        <p:grpSpPr>
          <a:xfrm>
            <a:off x="9736200" y="86040"/>
            <a:ext cx="498960" cy="598320"/>
            <a:chOff x="9736200" y="86040"/>
            <a:chExt cx="498960" cy="598320"/>
          </a:xfrm>
        </p:grpSpPr>
        <p:sp>
          <p:nvSpPr>
            <p:cNvPr id="2206" name="CustomShape 1704"/>
            <p:cNvSpPr/>
            <p:nvPr/>
          </p:nvSpPr>
          <p:spPr>
            <a:xfrm>
              <a:off x="9736200" y="86040"/>
              <a:ext cx="498960" cy="59832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2207" name="CustomShape 1705"/>
            <p:cNvSpPr/>
            <p:nvPr/>
          </p:nvSpPr>
          <p:spPr>
            <a:xfrm>
              <a:off x="9748440" y="93960"/>
              <a:ext cx="477360" cy="5731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2208" name="CustomShape 1706"/>
            <p:cNvSpPr/>
            <p:nvPr/>
          </p:nvSpPr>
          <p:spPr>
            <a:xfrm>
              <a:off x="9812520" y="173520"/>
              <a:ext cx="353880" cy="42732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2209" name="CustomShape 1707"/>
            <p:cNvSpPr/>
            <p:nvPr/>
          </p:nvSpPr>
          <p:spPr>
            <a:xfrm>
              <a:off x="9822600" y="186120"/>
              <a:ext cx="339120" cy="4096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2210" name="CustomShape 1708"/>
            <p:cNvSpPr/>
            <p:nvPr/>
          </p:nvSpPr>
          <p:spPr>
            <a:xfrm>
              <a:off x="9854280" y="111600"/>
              <a:ext cx="275040" cy="69840"/>
            </a:xfrm>
            <a:custGeom>
              <a:avLst/>
              <a:gdLst>
                <a:gd name="textAreaLeft" fmla="*/ 0 w 275040"/>
                <a:gd name="textAreaRight" fmla="*/ 294120 w 275040"/>
                <a:gd name="textAreaTop" fmla="*/ 0 h 69840"/>
                <a:gd name="textAreaBottom" fmla="*/ 88920 h 69840"/>
              </a:gdLst>
              <a:ahLst/>
              <a:cxnLst/>
              <a:rect l="textAreaLeft" t="textAreaTop" r="textAreaRight" b="textAreaBottom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2211" name="Picture 5" descr="original_metal_w"/>
            <p:cNvPicPr/>
            <p:nvPr/>
          </p:nvPicPr>
          <p:blipFill>
            <a:blip r:embed="rId3"/>
            <a:stretch/>
          </p:blipFill>
          <p:spPr>
            <a:xfrm>
              <a:off x="9841320" y="313200"/>
              <a:ext cx="285840" cy="281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12" name="CustomShape 1709"/>
            <p:cNvSpPr/>
            <p:nvPr/>
          </p:nvSpPr>
          <p:spPr>
            <a:xfrm>
              <a:off x="9780120" y="224280"/>
              <a:ext cx="412200" cy="457200"/>
            </a:xfrm>
            <a:custGeom>
              <a:avLst/>
              <a:gdLst>
                <a:gd name="textAreaLeft" fmla="*/ 0 w 412200"/>
                <a:gd name="textAreaRight" fmla="*/ 431280 w 412200"/>
                <a:gd name="textAreaTop" fmla="*/ 0 h 457200"/>
                <a:gd name="textAreaBottom" fmla="*/ 476280 h 4572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2213" name="Group 40"/>
            <p:cNvGrpSpPr/>
            <p:nvPr/>
          </p:nvGrpSpPr>
          <p:grpSpPr>
            <a:xfrm>
              <a:off x="9932760" y="173520"/>
              <a:ext cx="125280" cy="180720"/>
              <a:chOff x="9932760" y="173520"/>
              <a:chExt cx="125280" cy="180720"/>
            </a:xfrm>
          </p:grpSpPr>
          <p:sp>
            <p:nvSpPr>
              <p:cNvPr id="2214" name="CustomShape 1710"/>
              <p:cNvSpPr/>
              <p:nvPr/>
            </p:nvSpPr>
            <p:spPr>
              <a:xfrm>
                <a:off x="9964440" y="281160"/>
                <a:ext cx="41400" cy="73080"/>
              </a:xfrm>
              <a:custGeom>
                <a:avLst/>
                <a:gdLst>
                  <a:gd name="textAreaLeft" fmla="*/ 0 w 41400"/>
                  <a:gd name="textAreaRight" fmla="*/ 60480 w 41400"/>
                  <a:gd name="textAreaTop" fmla="*/ 0 h 73080"/>
                  <a:gd name="textAreaBottom" fmla="*/ 92160 h 73080"/>
                </a:gdLst>
                <a:ahLst/>
                <a:cxnLst/>
                <a:rect l="textAreaLeft" t="textAreaTop" r="textAreaRight" b="textAreaBottom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15" name="CustomShape 1711"/>
              <p:cNvSpPr/>
              <p:nvPr/>
            </p:nvSpPr>
            <p:spPr>
              <a:xfrm>
                <a:off x="9977760" y="255960"/>
                <a:ext cx="14400" cy="360"/>
              </a:xfrm>
              <a:custGeom>
                <a:avLst/>
                <a:gdLst>
                  <a:gd name="textAreaLeft" fmla="*/ 0 w 14400"/>
                  <a:gd name="textAreaRight" fmla="*/ 33480 w 14400"/>
                  <a:gd name="textAreaTop" fmla="*/ 0 h 360"/>
                  <a:gd name="textAreaBottom" fmla="*/ 3397386240 h 360"/>
                </a:gdLst>
                <a:ahLst/>
                <a:cxnLst/>
                <a:rect l="textAreaLeft" t="textAreaTop" r="textAreaRight" b="textAreaBottom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16" name="CustomShape 1712"/>
              <p:cNvSpPr/>
              <p:nvPr/>
            </p:nvSpPr>
            <p:spPr>
              <a:xfrm>
                <a:off x="9977760" y="243360"/>
                <a:ext cx="14400" cy="360"/>
              </a:xfrm>
              <a:custGeom>
                <a:avLst/>
                <a:gdLst>
                  <a:gd name="textAreaLeft" fmla="*/ 0 w 14400"/>
                  <a:gd name="textAreaRight" fmla="*/ 33480 w 14400"/>
                  <a:gd name="textAreaTop" fmla="*/ 0 h 360"/>
                  <a:gd name="textAreaBottom" fmla="*/ 16220160 h 360"/>
                </a:gdLst>
                <a:ahLst/>
                <a:cxnLst/>
                <a:rect l="textAreaLeft" t="textAreaTop" r="textAreaRight" b="textAreaBottom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17" name="CustomShape 1713"/>
              <p:cNvSpPr/>
              <p:nvPr/>
            </p:nvSpPr>
            <p:spPr>
              <a:xfrm>
                <a:off x="9975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18" name="CustomShape 1714"/>
              <p:cNvSpPr/>
              <p:nvPr/>
            </p:nvSpPr>
            <p:spPr>
              <a:xfrm>
                <a:off x="10012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19" name="CustomShape 1715"/>
              <p:cNvSpPr/>
              <p:nvPr/>
            </p:nvSpPr>
            <p:spPr>
              <a:xfrm>
                <a:off x="9972000" y="325440"/>
                <a:ext cx="360" cy="9360"/>
              </a:xfrm>
              <a:custGeom>
                <a:avLst/>
                <a:gdLst>
                  <a:gd name="textAreaLeft" fmla="*/ 0 w 360"/>
                  <a:gd name="textAreaRight" fmla="*/ 368640 w 360"/>
                  <a:gd name="textAreaTop" fmla="*/ 0 h 9360"/>
                  <a:gd name="textAreaBottom" fmla="*/ 12960 h 936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0" name="CustomShape 1716"/>
              <p:cNvSpPr/>
              <p:nvPr/>
            </p:nvSpPr>
            <p:spPr>
              <a:xfrm>
                <a:off x="9983520" y="338400"/>
                <a:ext cx="360" cy="9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9360"/>
                  <a:gd name="textAreaBottom" fmla="*/ 11160 h 9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1" name="CustomShape 1717"/>
              <p:cNvSpPr/>
              <p:nvPr/>
            </p:nvSpPr>
            <p:spPr>
              <a:xfrm>
                <a:off x="9969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2" name="CustomShape 1718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3" name="CustomShape 1719"/>
              <p:cNvSpPr/>
              <p:nvPr/>
            </p:nvSpPr>
            <p:spPr>
              <a:xfrm>
                <a:off x="9979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4" name="CustomShape 1720"/>
              <p:cNvSpPr/>
              <p:nvPr/>
            </p:nvSpPr>
            <p:spPr>
              <a:xfrm>
                <a:off x="998352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5" name="CustomShape 1721"/>
              <p:cNvSpPr/>
              <p:nvPr/>
            </p:nvSpPr>
            <p:spPr>
              <a:xfrm>
                <a:off x="996768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6" name="CustomShape 1722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7" name="CustomShape 1723"/>
              <p:cNvSpPr/>
              <p:nvPr/>
            </p:nvSpPr>
            <p:spPr>
              <a:xfrm>
                <a:off x="9975600" y="3351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8" name="CustomShape 1724"/>
              <p:cNvSpPr/>
              <p:nvPr/>
            </p:nvSpPr>
            <p:spPr>
              <a:xfrm>
                <a:off x="997776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29" name="CustomShape 1725"/>
              <p:cNvSpPr/>
              <p:nvPr/>
            </p:nvSpPr>
            <p:spPr>
              <a:xfrm>
                <a:off x="998568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36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0" name="CustomShape 1726"/>
              <p:cNvSpPr/>
              <p:nvPr/>
            </p:nvSpPr>
            <p:spPr>
              <a:xfrm>
                <a:off x="998568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36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1" name="CustomShape 1727"/>
              <p:cNvSpPr/>
              <p:nvPr/>
            </p:nvSpPr>
            <p:spPr>
              <a:xfrm>
                <a:off x="9993600" y="348120"/>
                <a:ext cx="360" cy="324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240"/>
                  <a:gd name="textAreaBottom" fmla="*/ 5040 h 3240"/>
                </a:gdLst>
                <a:ahLst/>
                <a:cxnLst/>
                <a:rect l="textAreaLeft" t="textAreaTop" r="textAreaRight" b="textAreaBottom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2" name="CustomShape 1728"/>
              <p:cNvSpPr/>
              <p:nvPr/>
            </p:nvSpPr>
            <p:spPr>
              <a:xfrm>
                <a:off x="10008000" y="325440"/>
                <a:ext cx="360" cy="9360"/>
              </a:xfrm>
              <a:custGeom>
                <a:avLst/>
                <a:gdLst>
                  <a:gd name="textAreaLeft" fmla="*/ 0 w 360"/>
                  <a:gd name="textAreaRight" fmla="*/ 368640 w 360"/>
                  <a:gd name="textAreaTop" fmla="*/ 0 h 9360"/>
                  <a:gd name="textAreaBottom" fmla="*/ 12960 h 936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3" name="CustomShape 1729"/>
              <p:cNvSpPr/>
              <p:nvPr/>
            </p:nvSpPr>
            <p:spPr>
              <a:xfrm>
                <a:off x="10008000" y="338400"/>
                <a:ext cx="360" cy="9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9360"/>
                  <a:gd name="textAreaBottom" fmla="*/ 11160 h 9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4" name="CustomShape 1730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88743680 w 360"/>
                  <a:gd name="textAreaTop" fmla="*/ 0 h 360"/>
                  <a:gd name="textAreaBottom" fmla="*/ 188743680 h 360"/>
                </a:gdLst>
                <a:ahLst/>
                <a:cxnLst/>
                <a:rect l="textAreaLeft" t="textAreaTop" r="textAreaRight" b="textAreaBottom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5" name="CustomShape 1731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6" name="CustomShape 1732"/>
              <p:cNvSpPr/>
              <p:nvPr/>
            </p:nvSpPr>
            <p:spPr>
              <a:xfrm>
                <a:off x="1000908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7" name="CustomShape 1733"/>
              <p:cNvSpPr/>
              <p:nvPr/>
            </p:nvSpPr>
            <p:spPr>
              <a:xfrm>
                <a:off x="1000800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8" name="CustomShape 1734"/>
              <p:cNvSpPr/>
              <p:nvPr/>
            </p:nvSpPr>
            <p:spPr>
              <a:xfrm>
                <a:off x="1002060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39" name="CustomShape 1735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0" name="CustomShape 1736"/>
              <p:cNvSpPr/>
              <p:nvPr/>
            </p:nvSpPr>
            <p:spPr>
              <a:xfrm>
                <a:off x="10008000" y="3351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1" name="CustomShape 1737"/>
              <p:cNvSpPr/>
              <p:nvPr/>
            </p:nvSpPr>
            <p:spPr>
              <a:xfrm>
                <a:off x="1001808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2" name="CustomShape 1738"/>
              <p:cNvSpPr/>
              <p:nvPr/>
            </p:nvSpPr>
            <p:spPr>
              <a:xfrm>
                <a:off x="1000800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36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3" name="CustomShape 1739"/>
              <p:cNvSpPr/>
              <p:nvPr/>
            </p:nvSpPr>
            <p:spPr>
              <a:xfrm>
                <a:off x="1000800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36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4" name="CustomShape 1740"/>
              <p:cNvSpPr/>
              <p:nvPr/>
            </p:nvSpPr>
            <p:spPr>
              <a:xfrm>
                <a:off x="10001520" y="348120"/>
                <a:ext cx="360" cy="324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240"/>
                  <a:gd name="textAreaBottom" fmla="*/ 5040 h 3240"/>
                </a:gdLst>
                <a:ahLst/>
                <a:cxnLst/>
                <a:rect l="textAreaLeft" t="textAreaTop" r="textAreaRight" b="textAreaBottom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5" name="CustomShape 1741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6" name="CustomShape 1742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7" name="CustomShape 1743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8" name="CustomShape 1744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49" name="CustomShape 1745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0" name="CustomShape 1746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1" name="CustomShape 1747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2" name="CustomShape 1748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3" name="CustomShape 1749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4" name="CustomShape 1750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5" name="CustomShape 1751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6" name="CustomShape 1752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7" name="CustomShape 1753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8" name="CustomShape 1754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59" name="CustomShape 1755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0" name="CustomShape 1756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1" name="CustomShape 1757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2" name="CustomShape 1758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3" name="CustomShape 1759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4" name="CustomShape 1760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5" name="CustomShape 1761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6" name="CustomShape 1762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7" name="CustomShape 1763"/>
              <p:cNvSpPr/>
              <p:nvPr/>
            </p:nvSpPr>
            <p:spPr>
              <a:xfrm>
                <a:off x="993276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8" name="CustomShape 1764"/>
              <p:cNvSpPr/>
              <p:nvPr/>
            </p:nvSpPr>
            <p:spPr>
              <a:xfrm>
                <a:off x="9940680" y="300240"/>
                <a:ext cx="360" cy="1908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19080"/>
                  <a:gd name="textAreaBottom" fmla="*/ 20880 h 1908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69" name="CustomShape 1765"/>
              <p:cNvSpPr/>
              <p:nvPr/>
            </p:nvSpPr>
            <p:spPr>
              <a:xfrm>
                <a:off x="9946440" y="297000"/>
                <a:ext cx="360" cy="1584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15840"/>
                  <a:gd name="textAreaBottom" fmla="*/ 17640 h 1584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0" name="CustomShape 1766"/>
              <p:cNvSpPr/>
              <p:nvPr/>
            </p:nvSpPr>
            <p:spPr>
              <a:xfrm>
                <a:off x="9951840" y="290880"/>
                <a:ext cx="360" cy="111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11160"/>
                  <a:gd name="textAreaBottom" fmla="*/ 12960 h 1116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1" name="CustomShape 1767"/>
              <p:cNvSpPr/>
              <p:nvPr/>
            </p:nvSpPr>
            <p:spPr>
              <a:xfrm>
                <a:off x="9959760" y="287640"/>
                <a:ext cx="360" cy="9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9360"/>
                  <a:gd name="textAreaBottom" fmla="*/ 11160 h 9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2" name="CustomShape 1768"/>
              <p:cNvSpPr/>
              <p:nvPr/>
            </p:nvSpPr>
            <p:spPr>
              <a:xfrm>
                <a:off x="9964440" y="284400"/>
                <a:ext cx="360" cy="648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6480"/>
                  <a:gd name="textAreaBottom" fmla="*/ 8280 h 648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3" name="CustomShape 1769"/>
              <p:cNvSpPr/>
              <p:nvPr/>
            </p:nvSpPr>
            <p:spPr>
              <a:xfrm>
                <a:off x="9969840" y="277920"/>
                <a:ext cx="360" cy="324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240"/>
                  <a:gd name="textAreaBottom" fmla="*/ 5040 h 324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4" name="CustomShape 1770"/>
              <p:cNvSpPr/>
              <p:nvPr/>
            </p:nvSpPr>
            <p:spPr>
              <a:xfrm>
                <a:off x="997560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36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5" name="CustomShape 177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6" name="CustomShape 177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7" name="CustomShape 177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8" name="CustomShape 177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79" name="CustomShape 177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0" name="CustomShape 177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1" name="CustomShape 177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2" name="CustomShape 177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3" name="CustomShape 177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4" name="CustomShape 178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5" name="CustomShape 178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6" name="CustomShape 178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7" name="CustomShape 178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8" name="CustomShape 178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89" name="CustomShape 178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0" name="CustomShape 178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1" name="CustomShape 178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2" name="CustomShape 178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3" name="CustomShape 178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4" name="CustomShape 179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5" name="CustomShape 179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6" name="CustomShape 179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7" name="CustomShape 179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8" name="CustomShape 1794"/>
              <p:cNvSpPr/>
              <p:nvPr/>
            </p:nvSpPr>
            <p:spPr>
              <a:xfrm>
                <a:off x="993528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923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99" name="CustomShape 1795"/>
              <p:cNvSpPr/>
              <p:nvPr/>
            </p:nvSpPr>
            <p:spPr>
              <a:xfrm>
                <a:off x="9943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0" name="CustomShape 1796"/>
              <p:cNvSpPr/>
              <p:nvPr/>
            </p:nvSpPr>
            <p:spPr>
              <a:xfrm>
                <a:off x="995400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1" name="CustomShape 1797"/>
              <p:cNvSpPr/>
              <p:nvPr/>
            </p:nvSpPr>
            <p:spPr>
              <a:xfrm>
                <a:off x="9961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2" name="CustomShape 1798"/>
              <p:cNvSpPr/>
              <p:nvPr/>
            </p:nvSpPr>
            <p:spPr>
              <a:xfrm>
                <a:off x="9967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3" name="CustomShape 1799"/>
              <p:cNvSpPr/>
              <p:nvPr/>
            </p:nvSpPr>
            <p:spPr>
              <a:xfrm>
                <a:off x="9972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4" name="CustomShape 1800"/>
              <p:cNvSpPr/>
              <p:nvPr/>
            </p:nvSpPr>
            <p:spPr>
              <a:xfrm>
                <a:off x="9975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5" name="CustomShape 1801"/>
              <p:cNvSpPr/>
              <p:nvPr/>
            </p:nvSpPr>
            <p:spPr>
              <a:xfrm>
                <a:off x="9979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6" name="CustomShape 1802"/>
              <p:cNvSpPr/>
              <p:nvPr/>
            </p:nvSpPr>
            <p:spPr>
              <a:xfrm>
                <a:off x="99835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7" name="CustomShape 1803"/>
              <p:cNvSpPr/>
              <p:nvPr/>
            </p:nvSpPr>
            <p:spPr>
              <a:xfrm>
                <a:off x="9985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8" name="CustomShape 1804"/>
              <p:cNvSpPr/>
              <p:nvPr/>
            </p:nvSpPr>
            <p:spPr>
              <a:xfrm>
                <a:off x="9987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09" name="CustomShape 1805"/>
              <p:cNvSpPr/>
              <p:nvPr/>
            </p:nvSpPr>
            <p:spPr>
              <a:xfrm>
                <a:off x="9991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0" name="CustomShape 1806"/>
              <p:cNvSpPr/>
              <p:nvPr/>
            </p:nvSpPr>
            <p:spPr>
              <a:xfrm>
                <a:off x="9940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1" name="CustomShape 1807"/>
              <p:cNvSpPr/>
              <p:nvPr/>
            </p:nvSpPr>
            <p:spPr>
              <a:xfrm>
                <a:off x="9948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2" name="CustomShape 1808"/>
              <p:cNvSpPr/>
              <p:nvPr/>
            </p:nvSpPr>
            <p:spPr>
              <a:xfrm>
                <a:off x="99565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3" name="CustomShape 1809"/>
              <p:cNvSpPr/>
              <p:nvPr/>
            </p:nvSpPr>
            <p:spPr>
              <a:xfrm>
                <a:off x="99619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4" name="CustomShape 1810"/>
              <p:cNvSpPr/>
              <p:nvPr/>
            </p:nvSpPr>
            <p:spPr>
              <a:xfrm>
                <a:off x="996768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5" name="CustomShape 1811"/>
              <p:cNvSpPr/>
              <p:nvPr/>
            </p:nvSpPr>
            <p:spPr>
              <a:xfrm>
                <a:off x="99720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6" name="CustomShape 1812"/>
              <p:cNvSpPr/>
              <p:nvPr/>
            </p:nvSpPr>
            <p:spPr>
              <a:xfrm>
                <a:off x="997776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7" name="CustomShape 1813"/>
              <p:cNvSpPr/>
              <p:nvPr/>
            </p:nvSpPr>
            <p:spPr>
              <a:xfrm>
                <a:off x="99799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8" name="CustomShape 181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19" name="CustomShape 1815"/>
              <p:cNvSpPr/>
              <p:nvPr/>
            </p:nvSpPr>
            <p:spPr>
              <a:xfrm>
                <a:off x="9985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0" name="CustomShape 1816"/>
              <p:cNvSpPr/>
              <p:nvPr/>
            </p:nvSpPr>
            <p:spPr>
              <a:xfrm>
                <a:off x="998784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1" name="CustomShape 1817"/>
              <p:cNvSpPr/>
              <p:nvPr/>
            </p:nvSpPr>
            <p:spPr>
              <a:xfrm>
                <a:off x="999108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2" name="CustomShape 181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3" name="CustomShape 181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4" name="CustomShape 182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5" name="CustomShape 182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6" name="CustomShape 182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7" name="CustomShape 182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8" name="CustomShape 182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29" name="CustomShape 182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0" name="CustomShape 182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1" name="CustomShape 182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2" name="CustomShape 182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3" name="CustomShape 182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4" name="CustomShape 183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5" name="CustomShape 183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6" name="CustomShape 183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7" name="CustomShape 183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8" name="CustomShape 183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39" name="CustomShape 183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0" name="CustomShape 183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1" name="CustomShape 183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2" name="CustomShape 183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3" name="CustomShape 183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4" name="CustomShape 184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5" name="CustomShape 1841"/>
              <p:cNvSpPr/>
              <p:nvPr/>
            </p:nvSpPr>
            <p:spPr>
              <a:xfrm>
                <a:off x="99486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6" name="CustomShape 1842"/>
              <p:cNvSpPr/>
              <p:nvPr/>
            </p:nvSpPr>
            <p:spPr>
              <a:xfrm>
                <a:off x="99540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7" name="CustomShape 1843"/>
              <p:cNvSpPr/>
              <p:nvPr/>
            </p:nvSpPr>
            <p:spPr>
              <a:xfrm>
                <a:off x="9959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8" name="CustomShape 1844"/>
              <p:cNvSpPr/>
              <p:nvPr/>
            </p:nvSpPr>
            <p:spPr>
              <a:xfrm>
                <a:off x="99644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49" name="CustomShape 184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0" name="CustomShape 184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1" name="CustomShape 184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2" name="CustomShape 184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3" name="CustomShape 184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4" name="CustomShape 185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5" name="CustomShape 185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6" name="CustomShape 185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7" name="CustomShape 185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8" name="CustomShape 185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59" name="CustomShape 185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0" name="CustomShape 185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1" name="CustomShape 185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2" name="CustomShape 185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3" name="CustomShape 185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4" name="CustomShape 186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5" name="CustomShape 186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6" name="CustomShape 186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7" name="CustomShape 186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8" name="CustomShape 186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69" name="CustomShape 186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0" name="CustomShape 186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1" name="CustomShape 186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2" name="CustomShape 1868"/>
              <p:cNvSpPr/>
              <p:nvPr/>
            </p:nvSpPr>
            <p:spPr>
              <a:xfrm>
                <a:off x="99565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3" name="CustomShape 1869"/>
              <p:cNvSpPr/>
              <p:nvPr/>
            </p:nvSpPr>
            <p:spPr>
              <a:xfrm>
                <a:off x="996192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4" name="CustomShape 1870"/>
              <p:cNvSpPr/>
              <p:nvPr/>
            </p:nvSpPr>
            <p:spPr>
              <a:xfrm>
                <a:off x="99644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5" name="CustomShape 1871"/>
              <p:cNvSpPr/>
              <p:nvPr/>
            </p:nvSpPr>
            <p:spPr>
              <a:xfrm>
                <a:off x="99720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6" name="CustomShape 1872"/>
              <p:cNvSpPr/>
              <p:nvPr/>
            </p:nvSpPr>
            <p:spPr>
              <a:xfrm>
                <a:off x="996444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7" name="CustomShape 1873"/>
              <p:cNvSpPr/>
              <p:nvPr/>
            </p:nvSpPr>
            <p:spPr>
              <a:xfrm>
                <a:off x="9985680" y="236880"/>
                <a:ext cx="360" cy="360"/>
              </a:xfrm>
              <a:custGeom>
                <a:avLst/>
                <a:gdLst>
                  <a:gd name="textAreaLeft" fmla="*/ 0 w 360"/>
                  <a:gd name="textAreaRight" fmla="*/ 13824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8" name="CustomShape 1874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79" name="CustomShape 1875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0" name="CustomShape 1876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1" name="CustomShape 1877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2" name="CustomShape 1878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3" name="CustomShape 1879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4" name="CustomShape 1880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5" name="CustomShape 1881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6" name="CustomShape 1882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7" name="CustomShape 1883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8" name="CustomShape 1884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89" name="CustomShape 1885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0" name="CustomShape 1886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1" name="CustomShape 1887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2" name="CustomShape 1888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3" name="CustomShape 1889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4" name="CustomShape 1890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5" name="CustomShape 1891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6" name="CustomShape 1892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7" name="CustomShape 1893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8" name="CustomShape 1894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99" name="CustomShape 1895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0" name="CustomShape 1896"/>
              <p:cNvSpPr/>
              <p:nvPr/>
            </p:nvSpPr>
            <p:spPr>
              <a:xfrm>
                <a:off x="10057680" y="303480"/>
                <a:ext cx="360" cy="2232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22320"/>
                  <a:gd name="textAreaBottom" fmla="*/ 24120 h 223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1" name="CustomShape 1897"/>
              <p:cNvSpPr/>
              <p:nvPr/>
            </p:nvSpPr>
            <p:spPr>
              <a:xfrm>
                <a:off x="10049760" y="300240"/>
                <a:ext cx="360" cy="1908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19080"/>
                  <a:gd name="textAreaBottom" fmla="*/ 20880 h 1908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2" name="CustomShape 1898"/>
              <p:cNvSpPr/>
              <p:nvPr/>
            </p:nvSpPr>
            <p:spPr>
              <a:xfrm>
                <a:off x="10045080" y="297000"/>
                <a:ext cx="360" cy="1584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15840"/>
                  <a:gd name="textAreaBottom" fmla="*/ 17640 h 1584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3" name="CustomShape 1899"/>
              <p:cNvSpPr/>
              <p:nvPr/>
            </p:nvSpPr>
            <p:spPr>
              <a:xfrm>
                <a:off x="10039680" y="290880"/>
                <a:ext cx="360" cy="111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11160"/>
                  <a:gd name="textAreaBottom" fmla="*/ 12960 h 1116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4" name="CustomShape 1900"/>
              <p:cNvSpPr/>
              <p:nvPr/>
            </p:nvSpPr>
            <p:spPr>
              <a:xfrm>
                <a:off x="10031760" y="287640"/>
                <a:ext cx="360" cy="9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9360"/>
                  <a:gd name="textAreaBottom" fmla="*/ 11160 h 93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5" name="CustomShape 1901"/>
              <p:cNvSpPr/>
              <p:nvPr/>
            </p:nvSpPr>
            <p:spPr>
              <a:xfrm>
                <a:off x="10026000" y="284400"/>
                <a:ext cx="360" cy="648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6480"/>
                  <a:gd name="textAreaBottom" fmla="*/ 8280 h 648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6" name="CustomShape 1902"/>
              <p:cNvSpPr/>
              <p:nvPr/>
            </p:nvSpPr>
            <p:spPr>
              <a:xfrm>
                <a:off x="10020600" y="277920"/>
                <a:ext cx="360" cy="324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240"/>
                  <a:gd name="textAreaBottom" fmla="*/ 5040 h 324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7" name="CustomShape 1903"/>
              <p:cNvSpPr/>
              <p:nvPr/>
            </p:nvSpPr>
            <p:spPr>
              <a:xfrm>
                <a:off x="1001592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36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8" name="CustomShape 190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09" name="CustomShape 190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0" name="CustomShape 190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1" name="CustomShape 190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2" name="CustomShape 190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3" name="CustomShape 190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4" name="CustomShape 191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5" name="CustomShape 191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6" name="CustomShape 191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7" name="CustomShape 191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8" name="CustomShape 191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19" name="CustomShape 191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0" name="CustomShape 191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1" name="CustomShape 191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2" name="CustomShape 191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3" name="CustomShape 191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4" name="CustomShape 192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5" name="CustomShape 192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6" name="CustomShape 192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7" name="CustomShape 192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8" name="CustomShape 192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29" name="CustomShape 192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0" name="CustomShape 192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1" name="CustomShape 1927"/>
              <p:cNvSpPr/>
              <p:nvPr/>
            </p:nvSpPr>
            <p:spPr>
              <a:xfrm>
                <a:off x="1004976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923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2" name="CustomShape 1928"/>
              <p:cNvSpPr/>
              <p:nvPr/>
            </p:nvSpPr>
            <p:spPr>
              <a:xfrm>
                <a:off x="1004184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3" name="CustomShape 1929"/>
              <p:cNvSpPr/>
              <p:nvPr/>
            </p:nvSpPr>
            <p:spPr>
              <a:xfrm>
                <a:off x="100371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4" name="CustomShape 1930"/>
              <p:cNvSpPr/>
              <p:nvPr/>
            </p:nvSpPr>
            <p:spPr>
              <a:xfrm>
                <a:off x="100317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5" name="CustomShape 1931"/>
              <p:cNvSpPr/>
              <p:nvPr/>
            </p:nvSpPr>
            <p:spPr>
              <a:xfrm>
                <a:off x="10026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6" name="CustomShape 1932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7" name="CustomShape 1933"/>
              <p:cNvSpPr/>
              <p:nvPr/>
            </p:nvSpPr>
            <p:spPr>
              <a:xfrm>
                <a:off x="10018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8" name="CustomShape 1934"/>
              <p:cNvSpPr/>
              <p:nvPr/>
            </p:nvSpPr>
            <p:spPr>
              <a:xfrm>
                <a:off x="10015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39" name="CustomShape 1935"/>
              <p:cNvSpPr/>
              <p:nvPr/>
            </p:nvSpPr>
            <p:spPr>
              <a:xfrm>
                <a:off x="10012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0" name="CustomShape 1936"/>
              <p:cNvSpPr/>
              <p:nvPr/>
            </p:nvSpPr>
            <p:spPr>
              <a:xfrm>
                <a:off x="10009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1" name="CustomShape 1937"/>
              <p:cNvSpPr/>
              <p:nvPr/>
            </p:nvSpPr>
            <p:spPr>
              <a:xfrm>
                <a:off x="10008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2" name="CustomShape 1938"/>
              <p:cNvSpPr/>
              <p:nvPr/>
            </p:nvSpPr>
            <p:spPr>
              <a:xfrm>
                <a:off x="1000476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3" name="CustomShape 1939"/>
              <p:cNvSpPr/>
              <p:nvPr/>
            </p:nvSpPr>
            <p:spPr>
              <a:xfrm>
                <a:off x="100450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4" name="CustomShape 1940"/>
              <p:cNvSpPr/>
              <p:nvPr/>
            </p:nvSpPr>
            <p:spPr>
              <a:xfrm>
                <a:off x="1003716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5" name="CustomShape 1941"/>
              <p:cNvSpPr/>
              <p:nvPr/>
            </p:nvSpPr>
            <p:spPr>
              <a:xfrm>
                <a:off x="1003176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6" name="CustomShape 1942"/>
              <p:cNvSpPr/>
              <p:nvPr/>
            </p:nvSpPr>
            <p:spPr>
              <a:xfrm>
                <a:off x="100292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7" name="CustomShape 1943"/>
              <p:cNvSpPr/>
              <p:nvPr/>
            </p:nvSpPr>
            <p:spPr>
              <a:xfrm>
                <a:off x="100238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8" name="CustomShape 1944"/>
              <p:cNvSpPr/>
              <p:nvPr/>
            </p:nvSpPr>
            <p:spPr>
              <a:xfrm>
                <a:off x="100206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49" name="CustomShape 1945"/>
              <p:cNvSpPr/>
              <p:nvPr/>
            </p:nvSpPr>
            <p:spPr>
              <a:xfrm>
                <a:off x="10018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0" name="CustomShape 1946"/>
              <p:cNvSpPr/>
              <p:nvPr/>
            </p:nvSpPr>
            <p:spPr>
              <a:xfrm>
                <a:off x="10012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1" name="CustomShape 1947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2" name="CustomShape 1948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3" name="CustomShape 194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4" name="CustomShape 1950"/>
              <p:cNvSpPr/>
              <p:nvPr/>
            </p:nvSpPr>
            <p:spPr>
              <a:xfrm>
                <a:off x="1000476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5" name="CustomShape 195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6" name="CustomShape 195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7" name="CustomShape 195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8" name="CustomShape 195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59" name="CustomShape 195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0" name="CustomShape 233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1" name="CustomShape 233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2" name="CustomShape 233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3" name="CustomShape 233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4" name="CustomShape 234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5" name="CustomShape 234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6" name="CustomShape 234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7" name="CustomShape 234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8" name="CustomShape 234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69" name="CustomShape 234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0" name="CustomShape 234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1" name="CustomShape 234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2" name="CustomShape 234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3" name="CustomShape 234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4" name="CustomShape 235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5" name="CustomShape 235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6" name="CustomShape 235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7" name="CustomShape 235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8" name="CustomShape 2354"/>
              <p:cNvSpPr/>
              <p:nvPr/>
            </p:nvSpPr>
            <p:spPr>
              <a:xfrm>
                <a:off x="1003968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79" name="CustomShape 2355"/>
              <p:cNvSpPr/>
              <p:nvPr/>
            </p:nvSpPr>
            <p:spPr>
              <a:xfrm>
                <a:off x="1003716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0" name="CustomShape 2356"/>
              <p:cNvSpPr/>
              <p:nvPr/>
            </p:nvSpPr>
            <p:spPr>
              <a:xfrm>
                <a:off x="10031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1" name="CustomShape 2357"/>
              <p:cNvSpPr/>
              <p:nvPr/>
            </p:nvSpPr>
            <p:spPr>
              <a:xfrm>
                <a:off x="100292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2" name="CustomShape 235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3" name="CustomShape 235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4" name="CustomShape 236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5" name="CustomShape 236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6" name="CustomShape 236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7" name="CustomShape 236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8" name="CustomShape 236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89" name="CustomShape 236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0" name="CustomShape 236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1" name="CustomShape 236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2" name="CustomShape 236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3" name="CustomShape 236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4" name="CustomShape 237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5" name="CustomShape 237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6" name="CustomShape 237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7" name="CustomShape 237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8" name="CustomShape 237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499" name="CustomShape 237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0" name="CustomShape 237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1" name="CustomShape 237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2" name="CustomShape 237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3" name="CustomShape 237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4" name="CustomShape 238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5" name="CustomShape 2381"/>
              <p:cNvSpPr/>
              <p:nvPr/>
            </p:nvSpPr>
            <p:spPr>
              <a:xfrm>
                <a:off x="100339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6" name="CustomShape 2382"/>
              <p:cNvSpPr/>
              <p:nvPr/>
            </p:nvSpPr>
            <p:spPr>
              <a:xfrm>
                <a:off x="1003176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7" name="CustomShape 2383"/>
              <p:cNvSpPr/>
              <p:nvPr/>
            </p:nvSpPr>
            <p:spPr>
              <a:xfrm>
                <a:off x="100292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8" name="CustomShape 2384"/>
              <p:cNvSpPr/>
              <p:nvPr/>
            </p:nvSpPr>
            <p:spPr>
              <a:xfrm>
                <a:off x="10020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09" name="CustomShape 2385"/>
              <p:cNvSpPr/>
              <p:nvPr/>
            </p:nvSpPr>
            <p:spPr>
              <a:xfrm>
                <a:off x="1002060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0" name="CustomShape 2386"/>
              <p:cNvSpPr/>
              <p:nvPr/>
            </p:nvSpPr>
            <p:spPr>
              <a:xfrm>
                <a:off x="9938520" y="293760"/>
                <a:ext cx="9720" cy="34920"/>
              </a:xfrm>
              <a:custGeom>
                <a:avLst/>
                <a:gdLst>
                  <a:gd name="textAreaLeft" fmla="*/ 0 w 9720"/>
                  <a:gd name="textAreaRight" fmla="*/ 28800 w 9720"/>
                  <a:gd name="textAreaTop" fmla="*/ 0 h 34920"/>
                  <a:gd name="textAreaBottom" fmla="*/ 54000 h 34920"/>
                </a:gdLst>
                <a:ahLst/>
                <a:cxnLst/>
                <a:rect l="textAreaLeft" t="textAreaTop" r="textAreaRight" b="textAreaBottom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" rIns="90000" bIns="9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1" name="Line 5"/>
              <p:cNvSpPr/>
              <p:nvPr/>
            </p:nvSpPr>
            <p:spPr>
              <a:xfrm flipH="1">
                <a:off x="9955080" y="337680"/>
                <a:ext cx="3240" cy="324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 anchorCtr="1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2" name="CustomShape 2387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3" name="CustomShape 2388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4" name="CustomShape 2389"/>
              <p:cNvSpPr/>
              <p:nvPr/>
            </p:nvSpPr>
            <p:spPr>
              <a:xfrm>
                <a:off x="995652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5" name="CustomShape 2390"/>
              <p:cNvSpPr/>
              <p:nvPr/>
            </p:nvSpPr>
            <p:spPr>
              <a:xfrm>
                <a:off x="9956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6" name="CustomShape 2391"/>
              <p:cNvSpPr/>
              <p:nvPr/>
            </p:nvSpPr>
            <p:spPr>
              <a:xfrm>
                <a:off x="9959760" y="3510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7" name="CustomShape 2392"/>
              <p:cNvSpPr/>
              <p:nvPr/>
            </p:nvSpPr>
            <p:spPr>
              <a:xfrm>
                <a:off x="10045080" y="3193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8" name="CustomShape 2393"/>
              <p:cNvSpPr/>
              <p:nvPr/>
            </p:nvSpPr>
            <p:spPr>
              <a:xfrm>
                <a:off x="10033920" y="322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160" rIns="90000" bIns="-38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19" name="CustomShape 2394"/>
              <p:cNvSpPr/>
              <p:nvPr/>
            </p:nvSpPr>
            <p:spPr>
              <a:xfrm>
                <a:off x="10033920" y="3290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0" name="CustomShape 2395"/>
              <p:cNvSpPr/>
              <p:nvPr/>
            </p:nvSpPr>
            <p:spPr>
              <a:xfrm>
                <a:off x="10041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1" name="CustomShape 2396"/>
              <p:cNvSpPr/>
              <p:nvPr/>
            </p:nvSpPr>
            <p:spPr>
              <a:xfrm>
                <a:off x="10020600" y="331920"/>
                <a:ext cx="108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2" name="CustomShape 2397"/>
              <p:cNvSpPr/>
              <p:nvPr/>
            </p:nvSpPr>
            <p:spPr>
              <a:xfrm>
                <a:off x="9987840" y="22104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3" name="CustomShape 2398"/>
              <p:cNvSpPr/>
              <p:nvPr/>
            </p:nvSpPr>
            <p:spPr>
              <a:xfrm>
                <a:off x="9983520" y="192600"/>
                <a:ext cx="3240" cy="360"/>
              </a:xfrm>
              <a:custGeom>
                <a:avLst/>
                <a:gdLst>
                  <a:gd name="textAreaLeft" fmla="*/ 0 w 3240"/>
                  <a:gd name="textAreaRight" fmla="*/ 22320 w 3240"/>
                  <a:gd name="textAreaTop" fmla="*/ 0 h 360"/>
                  <a:gd name="textAreaBottom" fmla="*/ 38160 h 360"/>
                </a:gdLst>
                <a:ahLst/>
                <a:cxnLst/>
                <a:rect l="textAreaLeft" t="textAreaTop" r="textAreaRight" b="textAreaBottom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4" name="CustomShape 2399"/>
              <p:cNvSpPr/>
              <p:nvPr/>
            </p:nvSpPr>
            <p:spPr>
              <a:xfrm>
                <a:off x="9995760" y="1735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5" name="CustomShape 2400"/>
              <p:cNvSpPr/>
              <p:nvPr/>
            </p:nvSpPr>
            <p:spPr>
              <a:xfrm>
                <a:off x="9983520" y="201960"/>
                <a:ext cx="324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6" name="CustomShape 2401"/>
              <p:cNvSpPr/>
              <p:nvPr/>
            </p:nvSpPr>
            <p:spPr>
              <a:xfrm>
                <a:off x="10001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7" name="CustomShape 2402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8" name="CustomShape 2403"/>
              <p:cNvSpPr/>
              <p:nvPr/>
            </p:nvSpPr>
            <p:spPr>
              <a:xfrm>
                <a:off x="9995760" y="18612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29" name="CustomShape 2404"/>
              <p:cNvSpPr/>
              <p:nvPr/>
            </p:nvSpPr>
            <p:spPr>
              <a:xfrm>
                <a:off x="9991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0" name="CustomShape 2405"/>
              <p:cNvSpPr/>
              <p:nvPr/>
            </p:nvSpPr>
            <p:spPr>
              <a:xfrm>
                <a:off x="998784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1" name="CustomShape 2406"/>
              <p:cNvSpPr/>
              <p:nvPr/>
            </p:nvSpPr>
            <p:spPr>
              <a:xfrm>
                <a:off x="1000476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2" name="CustomShape 2407"/>
              <p:cNvSpPr/>
              <p:nvPr/>
            </p:nvSpPr>
            <p:spPr>
              <a:xfrm>
                <a:off x="10009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3" name="CustomShape 2408"/>
              <p:cNvSpPr/>
              <p:nvPr/>
            </p:nvSpPr>
            <p:spPr>
              <a:xfrm>
                <a:off x="10000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4" name="CustomShape 2409"/>
              <p:cNvSpPr/>
              <p:nvPr/>
            </p:nvSpPr>
            <p:spPr>
              <a:xfrm>
                <a:off x="9985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5" name="CustomShape 2410"/>
              <p:cNvSpPr/>
              <p:nvPr/>
            </p:nvSpPr>
            <p:spPr>
              <a:xfrm>
                <a:off x="998784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6" name="CustomShape 2411"/>
              <p:cNvSpPr/>
              <p:nvPr/>
            </p:nvSpPr>
            <p:spPr>
              <a:xfrm>
                <a:off x="10012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7" name="CustomShape 2412"/>
              <p:cNvSpPr/>
              <p:nvPr/>
            </p:nvSpPr>
            <p:spPr>
              <a:xfrm>
                <a:off x="100090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8" name="CustomShape 2413"/>
              <p:cNvSpPr/>
              <p:nvPr/>
            </p:nvSpPr>
            <p:spPr>
              <a:xfrm>
                <a:off x="99835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39" name="CustomShape 2414"/>
              <p:cNvSpPr/>
              <p:nvPr/>
            </p:nvSpPr>
            <p:spPr>
              <a:xfrm>
                <a:off x="100159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0" name="CustomShape 2415"/>
              <p:cNvSpPr/>
              <p:nvPr/>
            </p:nvSpPr>
            <p:spPr>
              <a:xfrm>
                <a:off x="9995760" y="1861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1" name="CustomShape 2416"/>
              <p:cNvSpPr/>
              <p:nvPr/>
            </p:nvSpPr>
            <p:spPr>
              <a:xfrm>
                <a:off x="10000080" y="19260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2" name="CustomShape 2417"/>
              <p:cNvSpPr/>
              <p:nvPr/>
            </p:nvSpPr>
            <p:spPr>
              <a:xfrm>
                <a:off x="10000080" y="19548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3" name="CustomShape 2418"/>
              <p:cNvSpPr/>
              <p:nvPr/>
            </p:nvSpPr>
            <p:spPr>
              <a:xfrm>
                <a:off x="10000080" y="1987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4" name="CustomShape 2419"/>
              <p:cNvSpPr/>
              <p:nvPr/>
            </p:nvSpPr>
            <p:spPr>
              <a:xfrm>
                <a:off x="995184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5" name="CustomShape 2420"/>
              <p:cNvSpPr/>
              <p:nvPr/>
            </p:nvSpPr>
            <p:spPr>
              <a:xfrm>
                <a:off x="995976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6" name="CustomShape 2421"/>
              <p:cNvSpPr/>
              <p:nvPr/>
            </p:nvSpPr>
            <p:spPr>
              <a:xfrm>
                <a:off x="997200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7" name="CustomShape 2422"/>
              <p:cNvSpPr/>
              <p:nvPr/>
            </p:nvSpPr>
            <p:spPr>
              <a:xfrm>
                <a:off x="997560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84320 w 360"/>
                  <a:gd name="textAreaTop" fmla="*/ 0 h 360"/>
                  <a:gd name="textAreaBottom" fmla="*/ 18432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8" name="CustomShape 2423"/>
              <p:cNvSpPr/>
              <p:nvPr/>
            </p:nvSpPr>
            <p:spPr>
              <a:xfrm>
                <a:off x="997200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49" name="CustomShape 2424"/>
              <p:cNvSpPr/>
              <p:nvPr/>
            </p:nvSpPr>
            <p:spPr>
              <a:xfrm>
                <a:off x="996444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0" name="CustomShape 2425"/>
              <p:cNvSpPr/>
              <p:nvPr/>
            </p:nvSpPr>
            <p:spPr>
              <a:xfrm>
                <a:off x="99799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2949120 w 360"/>
                  <a:gd name="textAreaTop" fmla="*/ 0 h 360"/>
                  <a:gd name="textAreaBottom" fmla="*/ 294912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1" name="CustomShape 2426"/>
              <p:cNvSpPr/>
              <p:nvPr/>
            </p:nvSpPr>
            <p:spPr>
              <a:xfrm>
                <a:off x="99835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2" name="CustomShape 2427"/>
              <p:cNvSpPr/>
              <p:nvPr/>
            </p:nvSpPr>
            <p:spPr>
              <a:xfrm>
                <a:off x="997776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3" name="CustomShape 2428"/>
              <p:cNvSpPr/>
              <p:nvPr/>
            </p:nvSpPr>
            <p:spPr>
              <a:xfrm>
                <a:off x="1003716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4" name="CustomShape 2429"/>
              <p:cNvSpPr/>
              <p:nvPr/>
            </p:nvSpPr>
            <p:spPr>
              <a:xfrm>
                <a:off x="1001808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5" name="CustomShape 2430"/>
              <p:cNvSpPr/>
              <p:nvPr/>
            </p:nvSpPr>
            <p:spPr>
              <a:xfrm>
                <a:off x="1001592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6" name="CustomShape 2431"/>
              <p:cNvSpPr/>
              <p:nvPr/>
            </p:nvSpPr>
            <p:spPr>
              <a:xfrm>
                <a:off x="1000008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84320 w 360"/>
                  <a:gd name="textAreaTop" fmla="*/ 0 h 360"/>
                  <a:gd name="textAreaBottom" fmla="*/ 18432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7" name="CustomShape 2432"/>
              <p:cNvSpPr/>
              <p:nvPr/>
            </p:nvSpPr>
            <p:spPr>
              <a:xfrm>
                <a:off x="1001592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8" name="CustomShape 2433"/>
              <p:cNvSpPr/>
              <p:nvPr/>
            </p:nvSpPr>
            <p:spPr>
              <a:xfrm>
                <a:off x="1001808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59" name="CustomShape 2434"/>
              <p:cNvSpPr/>
              <p:nvPr/>
            </p:nvSpPr>
            <p:spPr>
              <a:xfrm>
                <a:off x="100015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60" name="CustomShape 2435"/>
              <p:cNvSpPr/>
              <p:nvPr/>
            </p:nvSpPr>
            <p:spPr>
              <a:xfrm>
                <a:off x="1000008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61" name="CustomShape 2436"/>
              <p:cNvSpPr/>
              <p:nvPr/>
            </p:nvSpPr>
            <p:spPr>
              <a:xfrm>
                <a:off x="100159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1520 w 360"/>
                  <a:gd name="textAreaTop" fmla="*/ 0 h 360"/>
                  <a:gd name="textAreaBottom" fmla="*/ 1152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62" name="CustomShape 2437"/>
              <p:cNvSpPr/>
              <p:nvPr/>
            </p:nvSpPr>
            <p:spPr>
              <a:xfrm>
                <a:off x="9951840" y="230400"/>
                <a:ext cx="64080" cy="111240"/>
              </a:xfrm>
              <a:custGeom>
                <a:avLst/>
                <a:gdLst>
                  <a:gd name="textAreaLeft" fmla="*/ 0 w 64080"/>
                  <a:gd name="textAreaRight" fmla="*/ 83160 w 64080"/>
                  <a:gd name="textAreaTop" fmla="*/ 0 h 111240"/>
                  <a:gd name="textAreaBottom" fmla="*/ 130320 h 111240"/>
                </a:gdLst>
                <a:ahLst/>
                <a:cxnLst/>
                <a:rect l="textAreaLeft" t="textAreaTop" r="textAreaRight" b="textAreaBottom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63" name="CustomShape 2438"/>
              <p:cNvSpPr/>
              <p:nvPr/>
            </p:nvSpPr>
            <p:spPr>
              <a:xfrm>
                <a:off x="9985680" y="284400"/>
                <a:ext cx="360" cy="324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520" rIns="90000" bIns="-29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64" name="CustomShape 2439"/>
              <p:cNvSpPr/>
              <p:nvPr/>
            </p:nvSpPr>
            <p:spPr>
              <a:xfrm>
                <a:off x="998784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368640 w 360"/>
                  <a:gd name="textAreaTop" fmla="*/ 0 h 360"/>
                  <a:gd name="textAreaBottom" fmla="*/ 368640 h 360"/>
                </a:gdLst>
                <a:ahLst/>
                <a:cxnLst/>
                <a:rect l="textAreaLeft" t="textAreaTop" r="textAreaRight" b="textAreaBottom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2565" name="CustomShape 2440"/>
            <p:cNvSpPr/>
            <p:nvPr/>
          </p:nvSpPr>
          <p:spPr>
            <a:xfrm>
              <a:off x="9854280" y="573480"/>
              <a:ext cx="277560" cy="69840"/>
            </a:xfrm>
            <a:custGeom>
              <a:avLst/>
              <a:gdLst>
                <a:gd name="textAreaLeft" fmla="*/ 0 w 277560"/>
                <a:gd name="textAreaRight" fmla="*/ 296640 w 277560"/>
                <a:gd name="textAreaTop" fmla="*/ 0 h 69840"/>
                <a:gd name="textAreaBottom" fmla="*/ 88920 h 69840"/>
              </a:gdLst>
              <a:ahLst/>
              <a:cxnLst/>
              <a:rect l="textAreaLeft" t="textAreaTop" r="textAreaRight" b="textAreaBottom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2566" name="Group 41"/>
            <p:cNvGrpSpPr/>
            <p:nvPr/>
          </p:nvGrpSpPr>
          <p:grpSpPr>
            <a:xfrm>
              <a:off x="9832680" y="248040"/>
              <a:ext cx="307800" cy="295200"/>
              <a:chOff x="9832680" y="248040"/>
              <a:chExt cx="307800" cy="295200"/>
            </a:xfrm>
          </p:grpSpPr>
          <p:sp>
            <p:nvSpPr>
              <p:cNvPr id="2567" name="CustomShape 2441"/>
              <p:cNvSpPr/>
              <p:nvPr/>
            </p:nvSpPr>
            <p:spPr>
              <a:xfrm>
                <a:off x="9832680" y="248040"/>
                <a:ext cx="307800" cy="279360"/>
              </a:xfrm>
              <a:custGeom>
                <a:avLst/>
                <a:gdLst>
                  <a:gd name="textAreaLeft" fmla="*/ 0 w 307800"/>
                  <a:gd name="textAreaRight" fmla="*/ 326880 w 307800"/>
                  <a:gd name="textAreaTop" fmla="*/ 0 h 279360"/>
                  <a:gd name="textAreaBottom" fmla="*/ 298440 h 279360"/>
                </a:gdLst>
                <a:ahLst/>
                <a:cxnLst/>
                <a:rect l="textAreaLeft" t="textAreaTop" r="textAreaRight" b="textAreaBottom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68" name="CustomShape 2442"/>
              <p:cNvSpPr/>
              <p:nvPr/>
            </p:nvSpPr>
            <p:spPr>
              <a:xfrm>
                <a:off x="9844920" y="270000"/>
                <a:ext cx="280800" cy="268200"/>
              </a:xfrm>
              <a:custGeom>
                <a:avLst/>
                <a:gdLst>
                  <a:gd name="textAreaLeft" fmla="*/ 0 w 280800"/>
                  <a:gd name="textAreaRight" fmla="*/ 299880 w 280800"/>
                  <a:gd name="textAreaTop" fmla="*/ 0 h 268200"/>
                  <a:gd name="textAreaBottom" fmla="*/ 287280 h 268200"/>
                </a:gdLst>
                <a:ahLst/>
                <a:cxnLst/>
                <a:rect l="textAreaLeft" t="textAreaTop" r="textAreaRight" b="textAreaBottom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569" name="CustomShape 2443"/>
              <p:cNvSpPr/>
              <p:nvPr/>
            </p:nvSpPr>
            <p:spPr>
              <a:xfrm>
                <a:off x="9859680" y="298800"/>
                <a:ext cx="249120" cy="244440"/>
              </a:xfrm>
              <a:custGeom>
                <a:avLst/>
                <a:gdLst>
                  <a:gd name="textAreaLeft" fmla="*/ 0 w 249120"/>
                  <a:gd name="textAreaRight" fmla="*/ 268200 w 249120"/>
                  <a:gd name="textAreaTop" fmla="*/ 0 h 244440"/>
                  <a:gd name="textAreaBottom" fmla="*/ 263520 h 244440"/>
                </a:gdLst>
                <a:ahLst/>
                <a:cxnLst/>
                <a:rect l="textAreaLeft" t="textAreaTop" r="textAreaRight" b="textAreaBottom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2570" name="CustomShape 2444"/>
            <p:cNvSpPr/>
            <p:nvPr/>
          </p:nvSpPr>
          <p:spPr>
            <a:xfrm>
              <a:off x="10206000" y="401760"/>
              <a:ext cx="360" cy="324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2571" name="CustomShape 2445"/>
            <p:cNvSpPr/>
            <p:nvPr/>
          </p:nvSpPr>
          <p:spPr>
            <a:xfrm>
              <a:off x="9759600" y="398880"/>
              <a:ext cx="360" cy="324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572" name="CustomShape 2446"/>
          <p:cNvSpPr/>
          <p:nvPr/>
        </p:nvSpPr>
        <p:spPr>
          <a:xfrm>
            <a:off x="399600" y="1308600"/>
            <a:ext cx="50184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73" name="CustomShape 2447"/>
          <p:cNvSpPr/>
          <p:nvPr/>
        </p:nvSpPr>
        <p:spPr>
          <a:xfrm>
            <a:off x="821520" y="1307160"/>
            <a:ext cx="43920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4" name="CustomShape 2448"/>
          <p:cNvSpPr/>
          <p:nvPr/>
        </p:nvSpPr>
        <p:spPr>
          <a:xfrm>
            <a:off x="554760" y="1571760"/>
            <a:ext cx="827280" cy="19764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5" name="CustomShape 2449"/>
          <p:cNvSpPr/>
          <p:nvPr/>
        </p:nvSpPr>
        <p:spPr>
          <a:xfrm>
            <a:off x="1368360" y="1570680"/>
            <a:ext cx="376200" cy="1641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6" name="CustomShape 2450"/>
          <p:cNvSpPr/>
          <p:nvPr/>
        </p:nvSpPr>
        <p:spPr>
          <a:xfrm>
            <a:off x="554760" y="1773000"/>
            <a:ext cx="1091520" cy="29268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7" name="CustomShape 2451"/>
          <p:cNvSpPr/>
          <p:nvPr/>
        </p:nvSpPr>
        <p:spPr>
          <a:xfrm>
            <a:off x="0" y="0"/>
            <a:ext cx="10315080" cy="8452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320" tIns="20160" rIns="40320" bIns="2016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ИНФОРМАЦИОННЫЕ МАТЕРИАЛЫ 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 ПО АНОМАЛЬНО ХОЛОДНОЙ ПОГОДЕ  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НА ТЕРРИТОРИИ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ТУТАЕВСКОГО МО ЯРОСЛАВСКОЙ ОБЛАСТИ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(РИСК НАРУШЕНИЯ ЭЛЕКТРОСНАБЖЕНИЯ НА 13-14.11.2025)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578" name="Group 42"/>
          <p:cNvGrpSpPr/>
          <p:nvPr/>
        </p:nvGrpSpPr>
        <p:grpSpPr>
          <a:xfrm>
            <a:off x="7730640" y="3705120"/>
            <a:ext cx="2817720" cy="3715920"/>
            <a:chOff x="7730640" y="3705120"/>
            <a:chExt cx="2817720" cy="3715920"/>
          </a:xfrm>
        </p:grpSpPr>
        <p:grpSp>
          <p:nvGrpSpPr>
            <p:cNvPr id="2579" name="Group 49"/>
            <p:cNvGrpSpPr/>
            <p:nvPr/>
          </p:nvGrpSpPr>
          <p:grpSpPr>
            <a:xfrm>
              <a:off x="7730640" y="3705120"/>
              <a:ext cx="2817720" cy="3715920"/>
              <a:chOff x="7730640" y="3705120"/>
              <a:chExt cx="2817720" cy="3715920"/>
            </a:xfrm>
          </p:grpSpPr>
          <p:sp>
            <p:nvSpPr>
              <p:cNvPr id="2580" name="CustomShape 2452"/>
              <p:cNvSpPr/>
              <p:nvPr/>
            </p:nvSpPr>
            <p:spPr>
              <a:xfrm>
                <a:off x="7935840" y="6586200"/>
                <a:ext cx="1528920" cy="174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2581" name="Group 50"/>
              <p:cNvGrpSpPr/>
              <p:nvPr/>
            </p:nvGrpSpPr>
            <p:grpSpPr>
              <a:xfrm>
                <a:off x="7730640" y="3705120"/>
                <a:ext cx="2817720" cy="3715920"/>
                <a:chOff x="7730640" y="3705120"/>
                <a:chExt cx="2817720" cy="3715920"/>
              </a:xfrm>
            </p:grpSpPr>
            <p:grpSp>
              <p:nvGrpSpPr>
                <p:cNvPr id="2582" name="Group 51"/>
                <p:cNvGrpSpPr/>
                <p:nvPr/>
              </p:nvGrpSpPr>
              <p:grpSpPr>
                <a:xfrm>
                  <a:off x="7730640" y="3705120"/>
                  <a:ext cx="2817720" cy="3715920"/>
                  <a:chOff x="7730640" y="3705120"/>
                  <a:chExt cx="2817720" cy="3715920"/>
                </a:xfrm>
              </p:grpSpPr>
              <p:sp>
                <p:nvSpPr>
                  <p:cNvPr id="2583" name="CustomShape 2453"/>
                  <p:cNvSpPr/>
                  <p:nvPr/>
                </p:nvSpPr>
                <p:spPr>
                  <a:xfrm>
                    <a:off x="7730640" y="3757680"/>
                    <a:ext cx="2571840" cy="366336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584" name="CustomShape 2454"/>
                  <p:cNvSpPr/>
                  <p:nvPr/>
                </p:nvSpPr>
                <p:spPr>
                  <a:xfrm>
                    <a:off x="8282160" y="6238440"/>
                    <a:ext cx="20707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прогноз нарушения ЛЭП (УГМС) 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5" name="CustomShape 2455"/>
                  <p:cNvSpPr/>
                  <p:nvPr/>
                </p:nvSpPr>
                <p:spPr>
                  <a:xfrm>
                    <a:off x="8375040" y="3705120"/>
                    <a:ext cx="18097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1" i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6" name="CustomShape 2456"/>
                  <p:cNvSpPr/>
                  <p:nvPr/>
                </p:nvSpPr>
                <p:spPr>
                  <a:xfrm>
                    <a:off x="8245440" y="6718320"/>
                    <a:ext cx="1813680" cy="22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587" name="CustomShape 2457"/>
                  <p:cNvSpPr/>
                  <p:nvPr/>
                </p:nvSpPr>
                <p:spPr>
                  <a:xfrm>
                    <a:off x="7882560" y="7205040"/>
                    <a:ext cx="646560" cy="19620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7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Ярославль</a:t>
                    </a:r>
                    <a:endParaRPr lang="ru-RU" sz="7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8" name="CustomShape 2458"/>
                  <p:cNvSpPr/>
                  <p:nvPr/>
                </p:nvSpPr>
                <p:spPr>
                  <a:xfrm>
                    <a:off x="7930440" y="6293160"/>
                    <a:ext cx="340920" cy="214560"/>
                  </a:xfrm>
                  <a:custGeom>
                    <a:avLst/>
                    <a:gdLst>
                      <a:gd name="textAreaLeft" fmla="*/ 0 w 340920"/>
                      <a:gd name="textAreaRight" fmla="*/ 360000 w 340920"/>
                      <a:gd name="textAreaTop" fmla="*/ 0 h 214560"/>
                      <a:gd name="textAreaBottom" fmla="*/ 233640 h 214560"/>
                    </a:gdLst>
                    <a:ahLst/>
                    <a:cxn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589" name="CustomShape 2459"/>
                  <p:cNvSpPr/>
                  <p:nvPr/>
                </p:nvSpPr>
                <p:spPr>
                  <a:xfrm>
                    <a:off x="7825680" y="6571440"/>
                    <a:ext cx="572760" cy="13464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31 1/15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0" name="CustomShape 2460"/>
                  <p:cNvSpPr/>
                  <p:nvPr/>
                </p:nvSpPr>
                <p:spPr>
                  <a:xfrm>
                    <a:off x="8402040" y="7163640"/>
                    <a:ext cx="20671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1" name="CustomShape 2461"/>
                  <p:cNvSpPr/>
                  <p:nvPr/>
                </p:nvSpPr>
                <p:spPr>
                  <a:xfrm>
                    <a:off x="8406360" y="4823280"/>
                    <a:ext cx="21420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линии электропередач 110 кВт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2" name="CustomShape 2462"/>
                  <p:cNvSpPr/>
                  <p:nvPr/>
                </p:nvSpPr>
                <p:spPr>
                  <a:xfrm>
                    <a:off x="8358120" y="6549840"/>
                    <a:ext cx="21448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3" name="CustomShape 2463"/>
                  <p:cNvSpPr/>
                  <p:nvPr/>
                </p:nvSpPr>
                <p:spPr>
                  <a:xfrm>
                    <a:off x="8607600" y="4097160"/>
                    <a:ext cx="70884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осадки, мм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594" name="CustomShape 2464"/>
                <p:cNvSpPr/>
                <p:nvPr/>
              </p:nvSpPr>
              <p:spPr>
                <a:xfrm>
                  <a:off x="7998120" y="7022160"/>
                  <a:ext cx="232560" cy="1288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>
                  <a:outerShdw blurRad="5076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60%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595" name="CustomShape 2465"/>
                <p:cNvSpPr/>
                <p:nvPr/>
              </p:nvSpPr>
              <p:spPr>
                <a:xfrm>
                  <a:off x="8418960" y="6978960"/>
                  <a:ext cx="187848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 - износ электроэнергетических систем 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596" name="CustomShape 2466"/>
                <p:cNvSpPr/>
                <p:nvPr/>
              </p:nvSpPr>
              <p:spPr>
                <a:xfrm>
                  <a:off x="7825680" y="6831720"/>
                  <a:ext cx="583200" cy="10944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Calibri"/>
                      <a:ea typeface="DejaVu Sans"/>
                    </a:rPr>
                    <a:t>19/330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597" name="CustomShape 2467"/>
                <p:cNvSpPr/>
                <p:nvPr/>
              </p:nvSpPr>
              <p:spPr>
                <a:xfrm>
                  <a:off x="8373240" y="6773040"/>
                  <a:ext cx="150696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1200" rIns="127800" bIns="612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- кол-во домов /населения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598" name="CustomShape 2468"/>
              <p:cNvSpPr/>
              <p:nvPr/>
            </p:nvSpPr>
            <p:spPr>
              <a:xfrm>
                <a:off x="8302680" y="5565600"/>
                <a:ext cx="15775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599" name="CustomShape 2469"/>
              <p:cNvSpPr/>
              <p:nvPr/>
            </p:nvSpPr>
            <p:spPr>
              <a:xfrm>
                <a:off x="7895880" y="5597280"/>
                <a:ext cx="37836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15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00" name="CustomShape 2470"/>
              <p:cNvSpPr/>
              <p:nvPr/>
            </p:nvSpPr>
            <p:spPr>
              <a:xfrm>
                <a:off x="7908120" y="5897160"/>
                <a:ext cx="36612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 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601" name="CustomShape 2471"/>
              <p:cNvSpPr/>
              <p:nvPr/>
            </p:nvSpPr>
            <p:spPr>
              <a:xfrm>
                <a:off x="8344800" y="5883840"/>
                <a:ext cx="138996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2602" name="Рисунок 2_ 8"/>
            <p:cNvPicPr/>
            <p:nvPr/>
          </p:nvPicPr>
          <p:blipFill>
            <a:blip r:embed="rId4"/>
            <a:stretch/>
          </p:blipFill>
          <p:spPr>
            <a:xfrm>
              <a:off x="7882560" y="4388760"/>
              <a:ext cx="585000" cy="1175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03" name="Рисунок 4_ 8"/>
            <p:cNvPicPr/>
            <p:nvPr/>
          </p:nvPicPr>
          <p:blipFill>
            <a:blip r:embed="rId5"/>
            <a:stretch/>
          </p:blipFill>
          <p:spPr>
            <a:xfrm>
              <a:off x="7880400" y="3933720"/>
              <a:ext cx="2163240" cy="183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04" name="CustomShape 2472"/>
          <p:cNvSpPr/>
          <p:nvPr/>
        </p:nvSpPr>
        <p:spPr>
          <a:xfrm>
            <a:off x="399600" y="1308600"/>
            <a:ext cx="50292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5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05" name="CustomShape 2473"/>
          <p:cNvSpPr/>
          <p:nvPr/>
        </p:nvSpPr>
        <p:spPr>
          <a:xfrm>
            <a:off x="821520" y="1307160"/>
            <a:ext cx="44028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17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06" name="CustomShape 2474"/>
          <p:cNvSpPr/>
          <p:nvPr/>
        </p:nvSpPr>
        <p:spPr>
          <a:xfrm>
            <a:off x="8533800" y="7552440"/>
            <a:ext cx="177372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9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15:30 22.12.2025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Н.С. Кичков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="http://schemas.microsoft.com/office/powerpoint/2012/main" xmlns=""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557857</TotalTime>
  <Words>358</Words>
  <Application>Microsoft Office PowerPoint</Application>
  <PresentationFormat>Произвольный</PresentationFormat>
  <Paragraphs>169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subject/>
  <dc:creator>ARM32</dc:creator>
  <dc:description/>
  <cp:lastModifiedBy>edds-1</cp:lastModifiedBy>
  <cp:revision>25167</cp:revision>
  <cp:lastPrinted>2021-03-01T13:03:09Z</cp:lastPrinted>
  <dcterms:created xsi:type="dcterms:W3CDTF">2014-09-08T13:21:12Z</dcterms:created>
  <dcterms:modified xsi:type="dcterms:W3CDTF">2025-12-22T13:56:28Z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2</vt:r8>
  </property>
  <property fmtid="{D5CDD505-2E9C-101B-9397-08002B2CF9AE}" pid="3" name="Notes">
    <vt:r8>2</vt:r8>
  </property>
  <property fmtid="{D5CDD505-2E9C-101B-9397-08002B2CF9AE}" pid="4" name="PresentationFormat">
    <vt:lpwstr>Произвольный</vt:lpwstr>
  </property>
  <property fmtid="{D5CDD505-2E9C-101B-9397-08002B2CF9AE}" pid="5" name="Slides">
    <vt:r8>5</vt:r8>
  </property>
</Properties>
</file>